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65" r:id="rId3"/>
    <p:sldId id="336" r:id="rId4"/>
    <p:sldId id="361" r:id="rId5"/>
    <p:sldId id="362" r:id="rId6"/>
    <p:sldId id="363" r:id="rId7"/>
    <p:sldId id="364" r:id="rId8"/>
    <p:sldId id="340" r:id="rId9"/>
  </p:sldIdLst>
  <p:sldSz cx="9144000" cy="5143500" type="screen16x9"/>
  <p:notesSz cx="666273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09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981"/>
    <a:srgbClr val="FF7408"/>
    <a:srgbClr val="F3B61D"/>
    <a:srgbClr val="F70A69"/>
    <a:srgbClr val="F73E22"/>
    <a:srgbClr val="D82CCC"/>
    <a:srgbClr val="8EA6BE"/>
    <a:srgbClr val="D2C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943BC-A762-456C-8B32-3B70831D3D74}" v="3" dt="2026-09-02T14:24:14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7" autoAdjust="0"/>
    <p:restoredTop sz="86355" autoAdjust="0"/>
  </p:normalViewPr>
  <p:slideViewPr>
    <p:cSldViewPr>
      <p:cViewPr varScale="1">
        <p:scale>
          <a:sx n="141" d="100"/>
          <a:sy n="141" d="100"/>
        </p:scale>
        <p:origin x="906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934" y="-102"/>
      </p:cViewPr>
      <p:guideLst>
        <p:guide orient="horz" pos="3127"/>
        <p:guide pos="20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angalli" userId="141b3463-605d-4f37-ab0a-61b9da528597" providerId="ADAL" clId="{73E89649-15C6-4762-843A-8E0939DFED83}"/>
    <pc:docChg chg="undo custSel modSld modMainMaster">
      <pc:chgData name="Marco Sangalli" userId="141b3463-605d-4f37-ab0a-61b9da528597" providerId="ADAL" clId="{73E89649-15C6-4762-843A-8E0939DFED83}" dt="2026-09-02T14:25:08.143" v="95" actId="478"/>
      <pc:docMkLst>
        <pc:docMk/>
      </pc:docMkLst>
      <pc:sldChg chg="delSp mod">
        <pc:chgData name="Marco Sangalli" userId="141b3463-605d-4f37-ab0a-61b9da528597" providerId="ADAL" clId="{73E89649-15C6-4762-843A-8E0939DFED83}" dt="2026-09-02T14:18:15.837" v="0" actId="478"/>
        <pc:sldMkLst>
          <pc:docMk/>
          <pc:sldMk cId="0" sldId="256"/>
        </pc:sldMkLst>
        <pc:picChg chg="del">
          <ac:chgData name="Marco Sangalli" userId="141b3463-605d-4f37-ab0a-61b9da528597" providerId="ADAL" clId="{73E89649-15C6-4762-843A-8E0939DFED83}" dt="2026-09-02T14:18:15.837" v="0" actId="478"/>
          <ac:picMkLst>
            <pc:docMk/>
            <pc:sldMk cId="0" sldId="256"/>
            <ac:picMk id="10" creationId="{00000000-0000-0000-0000-000000000000}"/>
          </ac:picMkLst>
        </pc:picChg>
      </pc:sldChg>
      <pc:sldChg chg="addSp delSp mod">
        <pc:chgData name="Marco Sangalli" userId="141b3463-605d-4f37-ab0a-61b9da528597" providerId="ADAL" clId="{73E89649-15C6-4762-843A-8E0939DFED83}" dt="2026-09-02T14:24:37.596" v="92" actId="478"/>
        <pc:sldMkLst>
          <pc:docMk/>
          <pc:sldMk cId="0" sldId="336"/>
        </pc:sldMkLst>
        <pc:picChg chg="add del">
          <ac:chgData name="Marco Sangalli" userId="141b3463-605d-4f37-ab0a-61b9da528597" providerId="ADAL" clId="{73E89649-15C6-4762-843A-8E0939DFED83}" dt="2026-09-02T14:24:37.596" v="92" actId="478"/>
          <ac:picMkLst>
            <pc:docMk/>
            <pc:sldMk cId="0" sldId="336"/>
            <ac:picMk id="3" creationId="{757B0330-3D16-CF8E-E927-E2E37C9261F4}"/>
          </ac:picMkLst>
        </pc:picChg>
      </pc:sldChg>
      <pc:sldChg chg="modSp mod">
        <pc:chgData name="Marco Sangalli" userId="141b3463-605d-4f37-ab0a-61b9da528597" providerId="ADAL" clId="{73E89649-15C6-4762-843A-8E0939DFED83}" dt="2026-09-02T14:21:55.182" v="73" actId="27636"/>
        <pc:sldMkLst>
          <pc:docMk/>
          <pc:sldMk cId="0" sldId="340"/>
        </pc:sldMkLst>
        <pc:spChg chg="mod">
          <ac:chgData name="Marco Sangalli" userId="141b3463-605d-4f37-ab0a-61b9da528597" providerId="ADAL" clId="{73E89649-15C6-4762-843A-8E0939DFED83}" dt="2026-09-02T14:21:55.182" v="73" actId="27636"/>
          <ac:spMkLst>
            <pc:docMk/>
            <pc:sldMk cId="0" sldId="340"/>
            <ac:spMk id="7" creationId="{00000000-0000-0000-0000-000000000000}"/>
          </ac:spMkLst>
        </pc:spChg>
      </pc:sldChg>
      <pc:sldChg chg="addSp delSp modSp mod">
        <pc:chgData name="Marco Sangalli" userId="141b3463-605d-4f37-ab0a-61b9da528597" providerId="ADAL" clId="{73E89649-15C6-4762-843A-8E0939DFED83}" dt="2026-09-02T14:25:08.143" v="95" actId="478"/>
        <pc:sldMkLst>
          <pc:docMk/>
          <pc:sldMk cId="0" sldId="365"/>
        </pc:sldMkLst>
        <pc:picChg chg="add del mod">
          <ac:chgData name="Marco Sangalli" userId="141b3463-605d-4f37-ab0a-61b9da528597" providerId="ADAL" clId="{73E89649-15C6-4762-843A-8E0939DFED83}" dt="2026-09-02T14:24:15.989" v="85" actId="478"/>
          <ac:picMkLst>
            <pc:docMk/>
            <pc:sldMk cId="0" sldId="365"/>
            <ac:picMk id="5" creationId="{B9007469-0B73-535E-6EBA-0BF176FC0458}"/>
          </ac:picMkLst>
        </pc:picChg>
        <pc:picChg chg="add del mod">
          <ac:chgData name="Marco Sangalli" userId="141b3463-605d-4f37-ab0a-61b9da528597" providerId="ADAL" clId="{73E89649-15C6-4762-843A-8E0939DFED83}" dt="2026-09-02T14:23:09.877" v="79" actId="478"/>
          <ac:picMkLst>
            <pc:docMk/>
            <pc:sldMk cId="0" sldId="365"/>
            <ac:picMk id="7" creationId="{D4171DA7-F77D-8128-783F-F55012D2A3C8}"/>
          </ac:picMkLst>
        </pc:picChg>
        <pc:picChg chg="add del mod">
          <ac:chgData name="Marco Sangalli" userId="141b3463-605d-4f37-ab0a-61b9da528597" providerId="ADAL" clId="{73E89649-15C6-4762-843A-8E0939DFED83}" dt="2026-09-02T14:25:08.143" v="95" actId="478"/>
          <ac:picMkLst>
            <pc:docMk/>
            <pc:sldMk cId="0" sldId="365"/>
            <ac:picMk id="9" creationId="{7EF5FA13-19BB-A142-2E17-92583E53E0FB}"/>
          </ac:picMkLst>
        </pc:picChg>
        <pc:picChg chg="del">
          <ac:chgData name="Marco Sangalli" userId="141b3463-605d-4f37-ab0a-61b9da528597" providerId="ADAL" clId="{73E89649-15C6-4762-843A-8E0939DFED83}" dt="2026-09-02T14:18:17.808" v="1" actId="478"/>
          <ac:picMkLst>
            <pc:docMk/>
            <pc:sldMk cId="0" sldId="365"/>
            <ac:picMk id="7172" creationId="{00000000-0000-0000-0000-000000000000}"/>
          </ac:picMkLst>
        </pc:picChg>
      </pc:sldChg>
      <pc:sldMasterChg chg="addSp delSp mod">
        <pc:chgData name="Marco Sangalli" userId="141b3463-605d-4f37-ab0a-61b9da528597" providerId="ADAL" clId="{73E89649-15C6-4762-843A-8E0939DFED83}" dt="2026-09-02T14:24:49.944" v="93" actId="22"/>
        <pc:sldMasterMkLst>
          <pc:docMk/>
          <pc:sldMasterMk cId="0" sldId="2147483648"/>
        </pc:sldMasterMkLst>
        <pc:picChg chg="add">
          <ac:chgData name="Marco Sangalli" userId="141b3463-605d-4f37-ab0a-61b9da528597" providerId="ADAL" clId="{73E89649-15C6-4762-843A-8E0939DFED83}" dt="2026-09-02T14:24:49.944" v="93" actId="22"/>
          <ac:picMkLst>
            <pc:docMk/>
            <pc:sldMasterMk cId="0" sldId="2147483648"/>
            <ac:picMk id="3" creationId="{C8A7DD6F-8685-5A28-8978-FE0B59641023}"/>
          </ac:picMkLst>
        </pc:picChg>
        <pc:picChg chg="del">
          <ac:chgData name="Marco Sangalli" userId="141b3463-605d-4f37-ab0a-61b9da528597" providerId="ADAL" clId="{73E89649-15C6-4762-843A-8E0939DFED83}" dt="2026-09-02T14:18:29.539" v="2" actId="478"/>
          <ac:picMkLst>
            <pc:docMk/>
            <pc:sldMasterMk cId="0" sldId="2147483648"/>
            <ac:picMk id="12" creationId="{00000000-0000-0000-0000-000000000000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2D8B6D-C961-48EE-93F4-47926F53286B}" type="datetimeFigureOut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E03955D-BD5E-4D34-9110-2770CDB2D396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3DA61A-B161-4A1D-8991-10B49AD5E755}" type="datetimeFigureOut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JM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JM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6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93562B1-6D86-4E0F-89CE-44BC7624A0BB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JM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AAB8A-6B24-475E-A550-27BCA34ADE20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37D1FF-EA7B-4F18-89C4-39C753F6BA3D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3AE59-60ED-40C9-B5AA-8FB24CCED961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BCE6E-29A5-4280-8A56-4AA469C179D9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54909-0E67-43D6-9096-B7869C917A92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028D7-525E-411D-9956-59B8BB2A9264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1594"/>
            <a:ext cx="4038600" cy="3155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1594"/>
            <a:ext cx="4038600" cy="3155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9F72F-D667-41C6-82A0-13D7BE4AE87C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FB2EE-7717-4E67-AF8A-07507DA31F69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>
                <a:solidFill>
                  <a:schemeClr val="tx2">
                    <a:lumMod val="50000"/>
                  </a:schemeClr>
                </a:solidFill>
                <a:latin typeface="Futura LT Condense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 algn="ctr">
              <a:defRPr sz="1800"/>
            </a:lvl1pPr>
            <a:lvl2pPr algn="ctr">
              <a:defRPr sz="1600"/>
            </a:lvl2pPr>
            <a:lvl3pPr algn="ctr">
              <a:defRPr sz="1400"/>
            </a:lvl3pPr>
            <a:lvl4pPr algn="ctr">
              <a:defRPr sz="1200"/>
            </a:lvl4pPr>
            <a:lvl5pPr algn="ctr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>
                <a:solidFill>
                  <a:schemeClr val="tx2">
                    <a:lumMod val="50000"/>
                  </a:schemeClr>
                </a:solidFill>
                <a:latin typeface="Futura LT Condense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 algn="ctr">
              <a:defRPr sz="1800"/>
            </a:lvl1pPr>
            <a:lvl2pPr algn="ctr">
              <a:defRPr sz="1600"/>
            </a:lvl2pPr>
            <a:lvl3pPr algn="ctr">
              <a:defRPr sz="1400"/>
            </a:lvl3pPr>
            <a:lvl4pPr algn="ctr">
              <a:defRPr sz="1200"/>
            </a:lvl4pPr>
            <a:lvl5pPr algn="ctr"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en-JM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A64C5-ED83-4C5D-85BD-421D5D8BB4E2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3573-7CEA-4D88-9D5F-B701D711F2F6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1A5E3-3EA7-4B6C-A8D9-AE1D500D9ADB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45F81-B6BC-4EF3-9663-F925895ADBDB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276600" y="1657350"/>
            <a:ext cx="2647950" cy="2743200"/>
          </a:xfrm>
        </p:spPr>
        <p:txBody>
          <a:bodyPr rtlCol="0">
            <a:normAutofit/>
          </a:bodyPr>
          <a:lstStyle/>
          <a:p>
            <a:pPr lvl="0"/>
            <a:endParaRPr lang="en-JM" noProof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6172200" y="2104065"/>
            <a:ext cx="1600201" cy="342900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6"/>
          </p:nvPr>
        </p:nvSpPr>
        <p:spPr>
          <a:xfrm>
            <a:off x="6172200" y="2571750"/>
            <a:ext cx="1600201" cy="342900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6172200" y="3077856"/>
            <a:ext cx="2133600" cy="713093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8"/>
          </p:nvPr>
        </p:nvSpPr>
        <p:spPr>
          <a:xfrm>
            <a:off x="1371600" y="2274184"/>
            <a:ext cx="1600201" cy="342900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1371600" y="1924050"/>
            <a:ext cx="1600201" cy="342900"/>
          </a:xfrm>
          <a:ln w="19050"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20"/>
          </p:nvPr>
        </p:nvSpPr>
        <p:spPr>
          <a:xfrm>
            <a:off x="1371600" y="2990850"/>
            <a:ext cx="1600201" cy="342900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>
              <a:buFontTx/>
              <a:buNone/>
              <a:defRPr sz="18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b="1">
                <a:latin typeface="Futura LT Condensed" pitchFamily="2" charset="0"/>
              </a:defRPr>
            </a:lvl2pPr>
            <a:lvl3pPr marL="914400" indent="0">
              <a:buFontTx/>
              <a:buNone/>
              <a:defRPr b="1">
                <a:latin typeface="Futura LT Condensed" pitchFamily="2" charset="0"/>
              </a:defRPr>
            </a:lvl3pPr>
            <a:lvl4pPr marL="1371600" indent="0">
              <a:buFontTx/>
              <a:buNone/>
              <a:defRPr b="1">
                <a:latin typeface="Futura LT Condensed" pitchFamily="2" charset="0"/>
              </a:defRPr>
            </a:lvl4pPr>
            <a:lvl5pPr marL="1828800" indent="0">
              <a:buFontTx/>
              <a:buNone/>
              <a:defRPr b="1">
                <a:latin typeface="Futura LT Condensed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8F64-73BC-4642-AEA0-64FF59926B80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5574C-6509-4198-A674-20AC36C80AC3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05BD-40BD-402C-8555-35446EF8C9BA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8D31B-32DD-4237-9923-3472957B6213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279896" y="1286504"/>
            <a:ext cx="6568704" cy="45457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endParaRPr lang="en-JM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362200" y="971550"/>
            <a:ext cx="4419600" cy="304800"/>
          </a:xfrm>
        </p:spPr>
        <p:txBody>
          <a:bodyPr>
            <a:noAutofit/>
          </a:bodyPr>
          <a:lstStyle>
            <a:lvl1pPr marL="0" indent="0" algn="ctr">
              <a:buNone/>
              <a:defRPr sz="20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4"/>
          </p:nvPr>
        </p:nvSpPr>
        <p:spPr>
          <a:xfrm>
            <a:off x="685800" y="3105150"/>
            <a:ext cx="16002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2743200" y="3105150"/>
            <a:ext cx="16002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4800600" y="3105150"/>
            <a:ext cx="16002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6705600" y="3105150"/>
            <a:ext cx="16002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09600" y="3409950"/>
            <a:ext cx="1828800" cy="914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29" name="Text Placeholder 26"/>
          <p:cNvSpPr>
            <a:spLocks noGrp="1"/>
          </p:cNvSpPr>
          <p:nvPr>
            <p:ph type="body" sz="quarter" idx="19"/>
          </p:nvPr>
        </p:nvSpPr>
        <p:spPr>
          <a:xfrm>
            <a:off x="4648200" y="3409950"/>
            <a:ext cx="1828800" cy="914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20"/>
          </p:nvPr>
        </p:nvSpPr>
        <p:spPr>
          <a:xfrm>
            <a:off x="2667000" y="3409950"/>
            <a:ext cx="1828800" cy="914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21"/>
          </p:nvPr>
        </p:nvSpPr>
        <p:spPr>
          <a:xfrm>
            <a:off x="6629400" y="3409950"/>
            <a:ext cx="1828800" cy="914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2" name="Date Placeholder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839B1-A667-4DE5-B557-A43BAD4F0839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3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4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B292F-1304-4873-B20C-53301B0FF50E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hart Placeholder 30"/>
          <p:cNvSpPr>
            <a:spLocks noGrp="1"/>
          </p:cNvSpPr>
          <p:nvPr>
            <p:ph type="chart" sz="quarter" idx="47"/>
          </p:nvPr>
        </p:nvSpPr>
        <p:spPr>
          <a:xfrm>
            <a:off x="838200" y="1352550"/>
            <a:ext cx="3505200" cy="3041650"/>
          </a:xfrm>
        </p:spPr>
        <p:txBody>
          <a:bodyPr rtlCol="0">
            <a:normAutofit/>
          </a:bodyPr>
          <a:lstStyle/>
          <a:p>
            <a:pPr lvl="0"/>
            <a:endParaRPr lang="en-JM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8"/>
          </p:nvPr>
        </p:nvSpPr>
        <p:spPr>
          <a:xfrm>
            <a:off x="4876800" y="1657350"/>
            <a:ext cx="1676400" cy="347472"/>
          </a:xfrm>
          <a:ln w="19050">
            <a:noFill/>
          </a:ln>
        </p:spPr>
        <p:txBody>
          <a:bodyPr anchor="ctr">
            <a:normAutofit/>
          </a:bodyPr>
          <a:lstStyle>
            <a:lvl1pPr marL="0" indent="0">
              <a:buFontTx/>
              <a:buNone/>
              <a:defRPr sz="16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876800" y="2114443"/>
            <a:ext cx="3657600" cy="7477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50"/>
          </p:nvPr>
        </p:nvSpPr>
        <p:spPr>
          <a:xfrm>
            <a:off x="5486400" y="2876550"/>
            <a:ext cx="2568575" cy="4619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9"/>
          <p:cNvSpPr>
            <a:spLocks noGrp="1"/>
          </p:cNvSpPr>
          <p:nvPr>
            <p:ph type="body" sz="quarter" idx="51"/>
          </p:nvPr>
        </p:nvSpPr>
        <p:spPr>
          <a:xfrm>
            <a:off x="5486400" y="3405188"/>
            <a:ext cx="2568575" cy="4619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dirty="0"/>
          </a:p>
        </p:txBody>
      </p:sp>
      <p:sp>
        <p:nvSpPr>
          <p:cNvPr id="32" name="Text Placeholder 9"/>
          <p:cNvSpPr>
            <a:spLocks noGrp="1"/>
          </p:cNvSpPr>
          <p:nvPr>
            <p:ph type="body" sz="quarter" idx="52"/>
          </p:nvPr>
        </p:nvSpPr>
        <p:spPr>
          <a:xfrm>
            <a:off x="5486400" y="3943350"/>
            <a:ext cx="2568575" cy="4619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3"/>
          </p:nvPr>
        </p:nvSpPr>
        <p:spPr>
          <a:xfrm>
            <a:off x="4800600" y="2870200"/>
            <a:ext cx="685800" cy="338138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1"/>
          <p:cNvSpPr>
            <a:spLocks noGrp="1"/>
          </p:cNvSpPr>
          <p:nvPr>
            <p:ph type="body" sz="quarter" idx="54"/>
          </p:nvPr>
        </p:nvSpPr>
        <p:spPr>
          <a:xfrm>
            <a:off x="4800600" y="3409950"/>
            <a:ext cx="685800" cy="338138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/>
          <p:cNvSpPr>
            <a:spLocks noGrp="1"/>
          </p:cNvSpPr>
          <p:nvPr>
            <p:ph type="body" sz="quarter" idx="55"/>
          </p:nvPr>
        </p:nvSpPr>
        <p:spPr>
          <a:xfrm>
            <a:off x="4800600" y="3943350"/>
            <a:ext cx="685800" cy="338138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3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5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5E474-0476-4D09-844F-F24158D95666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5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5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F1309-E4FE-4614-984C-19B019E556F0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is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47"/>
          </p:nvPr>
        </p:nvSpPr>
        <p:spPr>
          <a:xfrm>
            <a:off x="3855084" y="1690045"/>
            <a:ext cx="4526916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48"/>
          </p:nvPr>
        </p:nvSpPr>
        <p:spPr>
          <a:xfrm>
            <a:off x="3855402" y="2223445"/>
            <a:ext cx="4526916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49"/>
          </p:nvPr>
        </p:nvSpPr>
        <p:spPr>
          <a:xfrm>
            <a:off x="3855402" y="2756845"/>
            <a:ext cx="4526916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50"/>
          </p:nvPr>
        </p:nvSpPr>
        <p:spPr>
          <a:xfrm>
            <a:off x="3855402" y="3312470"/>
            <a:ext cx="4526916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51"/>
          </p:nvPr>
        </p:nvSpPr>
        <p:spPr>
          <a:xfrm>
            <a:off x="3855402" y="3823645"/>
            <a:ext cx="4526916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Content Placeholder 6"/>
          <p:cNvSpPr>
            <a:spLocks noGrp="1"/>
          </p:cNvSpPr>
          <p:nvPr>
            <p:ph sz="quarter" idx="55"/>
          </p:nvPr>
        </p:nvSpPr>
        <p:spPr>
          <a:xfrm>
            <a:off x="3352800" y="1660274"/>
            <a:ext cx="365760" cy="3657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6"/>
          <p:cNvSpPr>
            <a:spLocks noGrp="1"/>
          </p:cNvSpPr>
          <p:nvPr>
            <p:ph sz="quarter" idx="56"/>
          </p:nvPr>
        </p:nvSpPr>
        <p:spPr>
          <a:xfrm>
            <a:off x="3352800" y="2205990"/>
            <a:ext cx="365760" cy="3657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57"/>
          </p:nvPr>
        </p:nvSpPr>
        <p:spPr>
          <a:xfrm>
            <a:off x="3352800" y="2724150"/>
            <a:ext cx="365760" cy="3657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6"/>
          <p:cNvSpPr>
            <a:spLocks noGrp="1"/>
          </p:cNvSpPr>
          <p:nvPr>
            <p:ph sz="quarter" idx="58"/>
          </p:nvPr>
        </p:nvSpPr>
        <p:spPr>
          <a:xfrm>
            <a:off x="3352800" y="3272790"/>
            <a:ext cx="365760" cy="3657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9"/>
          </p:nvPr>
        </p:nvSpPr>
        <p:spPr>
          <a:xfrm>
            <a:off x="3352800" y="3790950"/>
            <a:ext cx="365760" cy="3657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60"/>
          </p:nvPr>
        </p:nvSpPr>
        <p:spPr>
          <a:xfrm>
            <a:off x="685800" y="1657350"/>
            <a:ext cx="2209800" cy="2667000"/>
          </a:xfrm>
          <a:solidFill>
            <a:srgbClr val="0070C0"/>
          </a:solidFill>
          <a:ln w="19050" cap="sq">
            <a:solidFill>
              <a:srgbClr val="0070C0"/>
            </a:solidFill>
            <a:miter lim="800000"/>
          </a:ln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  <a:latin typeface="Futura LT Book" pitchFamily="2" charset="0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6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CD11D-F18F-4679-9C08-2207EED978BD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9" name="Footer Placeholder 8"/>
          <p:cNvSpPr>
            <a:spLocks noGrp="1"/>
          </p:cNvSpPr>
          <p:nvPr>
            <p:ph type="ftr" sz="quarter" idx="6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22" name="Slide Number Placeholder 9"/>
          <p:cNvSpPr>
            <a:spLocks noGrp="1"/>
          </p:cNvSpPr>
          <p:nvPr>
            <p:ph type="sldNum" sz="quarter" idx="6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97809-F969-499D-A1C3-88A72295EF9A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tive Bull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47"/>
          </p:nvPr>
        </p:nvSpPr>
        <p:spPr>
          <a:xfrm>
            <a:off x="1218882" y="18637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48"/>
          </p:nvPr>
        </p:nvSpPr>
        <p:spPr>
          <a:xfrm>
            <a:off x="1219200" y="23971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49"/>
          </p:nvPr>
        </p:nvSpPr>
        <p:spPr>
          <a:xfrm>
            <a:off x="1219518" y="29305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50"/>
          </p:nvPr>
        </p:nvSpPr>
        <p:spPr>
          <a:xfrm>
            <a:off x="1219518" y="3486150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51"/>
          </p:nvPr>
        </p:nvSpPr>
        <p:spPr>
          <a:xfrm>
            <a:off x="1219518" y="39973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Content Placeholder 6"/>
          <p:cNvSpPr>
            <a:spLocks noGrp="1"/>
          </p:cNvSpPr>
          <p:nvPr>
            <p:ph sz="quarter" idx="55"/>
          </p:nvPr>
        </p:nvSpPr>
        <p:spPr>
          <a:xfrm>
            <a:off x="792798" y="1856179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6"/>
          <p:cNvSpPr>
            <a:spLocks noGrp="1"/>
          </p:cNvSpPr>
          <p:nvPr>
            <p:ph sz="quarter" idx="56"/>
          </p:nvPr>
        </p:nvSpPr>
        <p:spPr>
          <a:xfrm>
            <a:off x="792798" y="240189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57"/>
          </p:nvPr>
        </p:nvSpPr>
        <p:spPr>
          <a:xfrm>
            <a:off x="792798" y="292005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6"/>
          <p:cNvSpPr>
            <a:spLocks noGrp="1"/>
          </p:cNvSpPr>
          <p:nvPr>
            <p:ph sz="quarter" idx="58"/>
          </p:nvPr>
        </p:nvSpPr>
        <p:spPr>
          <a:xfrm>
            <a:off x="792798" y="346869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6"/>
          <p:cNvSpPr>
            <a:spLocks noGrp="1"/>
          </p:cNvSpPr>
          <p:nvPr>
            <p:ph sz="quarter" idx="59"/>
          </p:nvPr>
        </p:nvSpPr>
        <p:spPr>
          <a:xfrm>
            <a:off x="792798" y="398685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60"/>
          </p:nvPr>
        </p:nvSpPr>
        <p:spPr>
          <a:xfrm>
            <a:off x="5257800" y="18637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61"/>
          </p:nvPr>
        </p:nvSpPr>
        <p:spPr>
          <a:xfrm>
            <a:off x="5258118" y="23971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62"/>
          </p:nvPr>
        </p:nvSpPr>
        <p:spPr>
          <a:xfrm>
            <a:off x="5258118" y="29305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63"/>
          </p:nvPr>
        </p:nvSpPr>
        <p:spPr>
          <a:xfrm>
            <a:off x="5258118" y="3486150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64"/>
          </p:nvPr>
        </p:nvSpPr>
        <p:spPr>
          <a:xfrm>
            <a:off x="5258118" y="3997325"/>
            <a:ext cx="3048000" cy="4032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2">
                    <a:lumMod val="50000"/>
                  </a:schemeClr>
                </a:solidFill>
                <a:latin typeface="Futura LT Book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Content Placeholder 6"/>
          <p:cNvSpPr>
            <a:spLocks noGrp="1"/>
          </p:cNvSpPr>
          <p:nvPr>
            <p:ph sz="quarter" idx="65"/>
          </p:nvPr>
        </p:nvSpPr>
        <p:spPr>
          <a:xfrm>
            <a:off x="4831080" y="1856179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6"/>
          <p:cNvSpPr>
            <a:spLocks noGrp="1"/>
          </p:cNvSpPr>
          <p:nvPr>
            <p:ph sz="quarter" idx="66"/>
          </p:nvPr>
        </p:nvSpPr>
        <p:spPr>
          <a:xfrm>
            <a:off x="4831080" y="240189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6"/>
          <p:cNvSpPr>
            <a:spLocks noGrp="1"/>
          </p:cNvSpPr>
          <p:nvPr>
            <p:ph sz="quarter" idx="67"/>
          </p:nvPr>
        </p:nvSpPr>
        <p:spPr>
          <a:xfrm>
            <a:off x="4831080" y="292005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6"/>
          <p:cNvSpPr>
            <a:spLocks noGrp="1"/>
          </p:cNvSpPr>
          <p:nvPr>
            <p:ph sz="quarter" idx="68"/>
          </p:nvPr>
        </p:nvSpPr>
        <p:spPr>
          <a:xfrm>
            <a:off x="4831080" y="346869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6"/>
          <p:cNvSpPr>
            <a:spLocks noGrp="1"/>
          </p:cNvSpPr>
          <p:nvPr>
            <p:ph sz="quarter" idx="69"/>
          </p:nvPr>
        </p:nvSpPr>
        <p:spPr>
          <a:xfrm>
            <a:off x="4831080" y="3986855"/>
            <a:ext cx="365760" cy="365760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itle Placeholder 1"/>
          <p:cNvSpPr>
            <a:spLocks noGrp="1"/>
          </p:cNvSpPr>
          <p:nvPr>
            <p:ph type="title"/>
          </p:nvPr>
        </p:nvSpPr>
        <p:spPr>
          <a:xfrm>
            <a:off x="762000" y="897979"/>
            <a:ext cx="4436422" cy="45457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>
              <a:defRPr/>
            </a:lvl1pPr>
          </a:lstStyle>
          <a:p>
            <a:endParaRPr lang="en-JM" dirty="0"/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78822" y="666750"/>
            <a:ext cx="4419600" cy="304800"/>
          </a:xfrm>
        </p:spPr>
        <p:txBody>
          <a:bodyPr>
            <a:noAutofit/>
          </a:bodyPr>
          <a:lstStyle>
            <a:lvl1pPr marL="0" indent="0" algn="l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7" name="Date Placeholder 6"/>
          <p:cNvSpPr>
            <a:spLocks noGrp="1"/>
          </p:cNvSpPr>
          <p:nvPr>
            <p:ph type="dt" sz="half" idx="7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0850-4416-4062-B07B-ED54B66C0FB2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38" name="Footer Placeholder 8"/>
          <p:cNvSpPr>
            <a:spLocks noGrp="1"/>
          </p:cNvSpPr>
          <p:nvPr>
            <p:ph type="ftr" sz="quarter" idx="7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9" name="Slide Number Placeholder 9"/>
          <p:cNvSpPr>
            <a:spLocks noGrp="1"/>
          </p:cNvSpPr>
          <p:nvPr>
            <p:ph type="sldNum" sz="quarter" idx="7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E7647-D4A1-4B65-9349-FFA10FDFE47E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-19050"/>
            <a:ext cx="2971800" cy="5143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8" name="Content Placeholder 38"/>
          <p:cNvSpPr>
            <a:spLocks noGrp="1"/>
          </p:cNvSpPr>
          <p:nvPr>
            <p:ph sz="quarter" idx="41"/>
          </p:nvPr>
        </p:nvSpPr>
        <p:spPr>
          <a:xfrm>
            <a:off x="6248400" y="1581150"/>
            <a:ext cx="17526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algn="l">
              <a:buNone/>
              <a:defRPr sz="1800" b="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42"/>
          </p:nvPr>
        </p:nvSpPr>
        <p:spPr>
          <a:xfrm>
            <a:off x="3352800" y="1981200"/>
            <a:ext cx="2362200" cy="2419350"/>
          </a:xfrm>
        </p:spPr>
        <p:txBody>
          <a:bodyPr>
            <a:normAutofit/>
          </a:bodyPr>
          <a:lstStyle>
            <a:lvl1pPr>
              <a:buNone/>
              <a:defRPr sz="1200">
                <a:solidFill>
                  <a:schemeClr val="tx2">
                    <a:lumMod val="50000"/>
                  </a:schemeClr>
                </a:solidFill>
                <a:latin typeface="Futura LT Book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43"/>
          </p:nvPr>
        </p:nvSpPr>
        <p:spPr>
          <a:xfrm>
            <a:off x="6248400" y="1981200"/>
            <a:ext cx="2362200" cy="2419350"/>
          </a:xfrm>
        </p:spPr>
        <p:txBody>
          <a:bodyPr>
            <a:normAutofit/>
          </a:bodyPr>
          <a:lstStyle>
            <a:lvl1pPr>
              <a:buNone/>
              <a:defRPr sz="1200">
                <a:solidFill>
                  <a:schemeClr val="tx2">
                    <a:lumMod val="50000"/>
                  </a:schemeClr>
                </a:solidFill>
                <a:latin typeface="Futura LT Book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Content Placeholder 38"/>
          <p:cNvSpPr>
            <a:spLocks noGrp="1"/>
          </p:cNvSpPr>
          <p:nvPr>
            <p:ph sz="quarter" idx="44"/>
          </p:nvPr>
        </p:nvSpPr>
        <p:spPr>
          <a:xfrm>
            <a:off x="3352800" y="1581150"/>
            <a:ext cx="1752600" cy="304800"/>
          </a:xfrm>
          <a:noFill/>
          <a:ln w="28575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algn="l">
              <a:buNone/>
              <a:defRPr sz="1800" b="0">
                <a:solidFill>
                  <a:srgbClr val="0070C0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Content Placeholder 38"/>
          <p:cNvSpPr>
            <a:spLocks noGrp="1"/>
          </p:cNvSpPr>
          <p:nvPr>
            <p:ph sz="quarter" idx="56"/>
          </p:nvPr>
        </p:nvSpPr>
        <p:spPr>
          <a:xfrm>
            <a:off x="381000" y="3562350"/>
            <a:ext cx="2209800" cy="1069074"/>
          </a:xfrm>
          <a:noFill/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algn="l">
              <a:buNone/>
              <a:defRPr sz="1600" b="0">
                <a:solidFill>
                  <a:schemeClr val="bg1"/>
                </a:solidFill>
                <a:latin typeface="Futura LT Condensed" pitchFamily="2" charset="0"/>
                <a:ea typeface="Open Sans Extrabold" pitchFamily="34" charset="0"/>
                <a:cs typeface="Open Sans Extrabold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3276600" y="821779"/>
            <a:ext cx="4436422" cy="45457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>
              <a:defRPr b="1">
                <a:latin typeface="Futura LT Condensed" pitchFamily="2" charset="0"/>
              </a:defRPr>
            </a:lvl1pPr>
          </a:lstStyle>
          <a:p>
            <a:endParaRPr lang="en-JM" dirty="0"/>
          </a:p>
        </p:txBody>
      </p:sp>
      <p:sp>
        <p:nvSpPr>
          <p:cNvPr id="2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293422" y="590550"/>
            <a:ext cx="4419600" cy="304800"/>
          </a:xfrm>
        </p:spPr>
        <p:txBody>
          <a:bodyPr>
            <a:noAutofit/>
          </a:bodyPr>
          <a:lstStyle>
            <a:lvl1pPr marL="0" indent="0" algn="l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Date Placeholder 1"/>
          <p:cNvSpPr>
            <a:spLocks noGrp="1"/>
          </p:cNvSpPr>
          <p:nvPr>
            <p:ph type="dt" sz="half" idx="5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144BD-D642-44B2-B09B-4EF1D261C0B6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5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5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720CD4-B986-4C2A-903C-A840F07DDD1F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22DAA-A43E-4596-B92C-55862EBD9A2B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995A1-5354-46F2-BBC6-0D2D91F8A7F6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0" y="514350"/>
            <a:ext cx="5197433" cy="539597"/>
          </a:xfrm>
        </p:spPr>
        <p:txBody>
          <a:bodyPr/>
          <a:lstStyle>
            <a:lvl1pPr algn="l">
              <a:defRPr/>
            </a:lvl1pPr>
          </a:lstStyle>
          <a:p>
            <a:endParaRPr lang="en-JM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24001" y="147637"/>
            <a:ext cx="3962400" cy="304800"/>
          </a:xfrm>
        </p:spPr>
        <p:txBody>
          <a:bodyPr>
            <a:noAutofit/>
          </a:bodyPr>
          <a:lstStyle>
            <a:lvl1pPr marL="0" indent="0" algn="l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1524000" y="1276350"/>
            <a:ext cx="7162800" cy="3352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endParaRPr lang="en-JM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790F7-43AD-4265-91FC-023A9263ADAE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B8371-9EEF-4994-A415-AE6AFF209151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57200" y="1428750"/>
            <a:ext cx="2992437" cy="3236329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endParaRPr lang="en-JM" noProof="0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3657600" y="1428750"/>
            <a:ext cx="1754188" cy="955518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endParaRPr lang="en-JM" noProof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3668486" y="3714750"/>
            <a:ext cx="1754188" cy="955518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endParaRPr lang="en-JM" noProof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5562600" y="2266950"/>
            <a:ext cx="3035300" cy="239240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endParaRPr lang="en-JM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Picture Placeholder 15"/>
          <p:cNvSpPr>
            <a:spLocks noGrp="1"/>
          </p:cNvSpPr>
          <p:nvPr>
            <p:ph type="pic" sz="quarter" idx="19"/>
          </p:nvPr>
        </p:nvSpPr>
        <p:spPr>
          <a:xfrm>
            <a:off x="3657600" y="2564504"/>
            <a:ext cx="1754188" cy="955518"/>
          </a:xfrm>
        </p:spPr>
        <p:txBody>
          <a:bodyPr rtlCol="0"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endParaRPr lang="en-JM" noProof="0"/>
          </a:p>
        </p:txBody>
      </p:sp>
      <p:sp>
        <p:nvSpPr>
          <p:cNvPr id="25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5638800" y="1428750"/>
            <a:ext cx="3035300" cy="609600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75196-BD90-432F-A47F-93922E90344F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406E9-9163-4E65-849A-BCDF5DC89933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0" y="590550"/>
            <a:ext cx="6096001" cy="3962400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JM" noProof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6324600" y="1962150"/>
            <a:ext cx="2362200" cy="2590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324600" y="666750"/>
            <a:ext cx="2286000" cy="538162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6858001" y="1271588"/>
            <a:ext cx="1752600" cy="538162"/>
          </a:xfrm>
          <a:ln w="28575">
            <a:solidFill>
              <a:srgbClr val="0070C0"/>
            </a:solidFill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6324600" y="1271588"/>
            <a:ext cx="533400" cy="538162"/>
          </a:xfrm>
          <a:ln w="28575">
            <a:solidFill>
              <a:srgbClr val="0070C0"/>
            </a:solidFill>
          </a:ln>
        </p:spPr>
        <p:txBody>
          <a:bodyPr/>
          <a:lstStyle>
            <a:lvl1pPr marL="0" indent="0">
              <a:buFontTx/>
              <a:buNone/>
              <a:defRPr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B2150-4677-46AA-BAC8-BC093F4479DC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E83C2-A0E4-4A6C-AF22-8B4F538AAB77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1"/>
          <p:cNvCxnSpPr/>
          <p:nvPr userDrawn="1"/>
        </p:nvCxnSpPr>
        <p:spPr>
          <a:xfrm>
            <a:off x="3505200" y="3105150"/>
            <a:ext cx="4954588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2"/>
          <p:cNvCxnSpPr/>
          <p:nvPr userDrawn="1"/>
        </p:nvCxnSpPr>
        <p:spPr>
          <a:xfrm>
            <a:off x="5943600" y="1604963"/>
            <a:ext cx="0" cy="1119187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3"/>
          <p:cNvCxnSpPr/>
          <p:nvPr userDrawn="1"/>
        </p:nvCxnSpPr>
        <p:spPr>
          <a:xfrm>
            <a:off x="5943600" y="3390900"/>
            <a:ext cx="0" cy="1220788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604838" y="1504950"/>
            <a:ext cx="2671762" cy="3082925"/>
          </a:xfrm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0"/>
            <a:endParaRPr lang="en-JM" noProof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3425825" y="19700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6099175" y="1962150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3429000" y="37988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102350" y="3790950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3886200" y="1581150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553200" y="1581150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3886200" y="3406635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6553200" y="3406635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3"/>
          </p:nvPr>
        </p:nvSpPr>
        <p:spPr>
          <a:xfrm>
            <a:off x="3505200" y="1530429"/>
            <a:ext cx="368300" cy="365125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 Placeholder 37"/>
          <p:cNvSpPr>
            <a:spLocks noGrp="1"/>
          </p:cNvSpPr>
          <p:nvPr>
            <p:ph type="body" sz="quarter" idx="24"/>
          </p:nvPr>
        </p:nvSpPr>
        <p:spPr>
          <a:xfrm>
            <a:off x="6172200" y="1520825"/>
            <a:ext cx="368300" cy="365125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7"/>
          <p:cNvSpPr>
            <a:spLocks noGrp="1"/>
          </p:cNvSpPr>
          <p:nvPr>
            <p:ph type="body" sz="quarter" idx="25"/>
          </p:nvPr>
        </p:nvSpPr>
        <p:spPr>
          <a:xfrm>
            <a:off x="3505200" y="3349625"/>
            <a:ext cx="368300" cy="365125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7"/>
          <p:cNvSpPr>
            <a:spLocks noGrp="1"/>
          </p:cNvSpPr>
          <p:nvPr>
            <p:ph type="body" sz="quarter" idx="26"/>
          </p:nvPr>
        </p:nvSpPr>
        <p:spPr>
          <a:xfrm>
            <a:off x="6172200" y="3340021"/>
            <a:ext cx="368300" cy="365125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Date Placeholder 1"/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88EBD-FAAC-4591-838D-5BBAE374C993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21" name="Footer Placeholder 5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22" name="Slide Number Placeholder 6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87B217-5B0F-4225-9254-23D966B35313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1"/>
          <p:cNvCxnSpPr/>
          <p:nvPr userDrawn="1"/>
        </p:nvCxnSpPr>
        <p:spPr>
          <a:xfrm>
            <a:off x="3200400" y="1550988"/>
            <a:ext cx="4763" cy="1128712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2"/>
          <p:cNvCxnSpPr/>
          <p:nvPr userDrawn="1"/>
        </p:nvCxnSpPr>
        <p:spPr>
          <a:xfrm>
            <a:off x="703263" y="3105150"/>
            <a:ext cx="7732712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3"/>
          <p:cNvCxnSpPr/>
          <p:nvPr userDrawn="1"/>
        </p:nvCxnSpPr>
        <p:spPr>
          <a:xfrm>
            <a:off x="5867400" y="1562100"/>
            <a:ext cx="0" cy="11176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4"/>
          <p:cNvCxnSpPr/>
          <p:nvPr userDrawn="1"/>
        </p:nvCxnSpPr>
        <p:spPr>
          <a:xfrm>
            <a:off x="3197225" y="3379788"/>
            <a:ext cx="7938" cy="12319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5"/>
          <p:cNvCxnSpPr/>
          <p:nvPr userDrawn="1"/>
        </p:nvCxnSpPr>
        <p:spPr>
          <a:xfrm>
            <a:off x="5867400" y="3390900"/>
            <a:ext cx="0" cy="1220788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3425825" y="19700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6099175" y="1962150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3429000" y="37988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102350" y="3790950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3886200" y="1581150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553200" y="1581150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3886200" y="3406635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6553200" y="3406635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7" name="Text Placeholder 26"/>
          <p:cNvSpPr>
            <a:spLocks noGrp="1"/>
          </p:cNvSpPr>
          <p:nvPr>
            <p:ph type="body" sz="quarter" idx="27"/>
          </p:nvPr>
        </p:nvSpPr>
        <p:spPr>
          <a:xfrm>
            <a:off x="685800" y="19700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42" name="Text Placeholder 26"/>
          <p:cNvSpPr>
            <a:spLocks noGrp="1"/>
          </p:cNvSpPr>
          <p:nvPr>
            <p:ph type="body" sz="quarter" idx="28"/>
          </p:nvPr>
        </p:nvSpPr>
        <p:spPr>
          <a:xfrm>
            <a:off x="688975" y="3798888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43" name="Text Placeholder 32"/>
          <p:cNvSpPr>
            <a:spLocks noGrp="1"/>
          </p:cNvSpPr>
          <p:nvPr>
            <p:ph type="body" sz="quarter" idx="29"/>
          </p:nvPr>
        </p:nvSpPr>
        <p:spPr>
          <a:xfrm>
            <a:off x="1146175" y="1581150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44" name="Text Placeholder 32"/>
          <p:cNvSpPr>
            <a:spLocks noGrp="1"/>
          </p:cNvSpPr>
          <p:nvPr>
            <p:ph type="body" sz="quarter" idx="30"/>
          </p:nvPr>
        </p:nvSpPr>
        <p:spPr>
          <a:xfrm>
            <a:off x="1146175" y="3406635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3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1" name="Date Placeholder 1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4CC1-2DA6-4F3B-910E-26CA3EE060BD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22" name="Footer Placeholder 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23" name="Slide Number Placeholder 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21B4C0-3361-4DF8-AF43-9CE3302D47A9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2"/>
          <p:cNvCxnSpPr/>
          <p:nvPr userDrawn="1"/>
        </p:nvCxnSpPr>
        <p:spPr>
          <a:xfrm>
            <a:off x="1371600" y="2922588"/>
            <a:ext cx="6248400" cy="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"/>
          <p:cNvCxnSpPr/>
          <p:nvPr userDrawn="1"/>
        </p:nvCxnSpPr>
        <p:spPr>
          <a:xfrm>
            <a:off x="4343400" y="1379538"/>
            <a:ext cx="0" cy="11176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5"/>
          <p:cNvCxnSpPr/>
          <p:nvPr userDrawn="1"/>
        </p:nvCxnSpPr>
        <p:spPr>
          <a:xfrm>
            <a:off x="4343400" y="3208338"/>
            <a:ext cx="0" cy="1220787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1825625" y="1787775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4498975" y="1779837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0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1828800" y="3616575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1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4502150" y="3608637"/>
            <a:ext cx="2359025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2286000" y="1398837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4492558" y="1398837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2286000" y="3224322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4492558" y="3224196"/>
            <a:ext cx="19050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3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2915C-8036-487E-A48F-BA05FC552F44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446F04-0EF8-4A32-9C9B-A307B3448D4B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aragraph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1428750"/>
            <a:ext cx="8188842" cy="31242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00">
                <a:latin typeface="Futura LT Book" pitchFamily="2" charset="0"/>
              </a:defRPr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endParaRPr lang="en-JM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A3999-C783-4DB3-99AA-5FF41B025F81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4A4FE-90C1-4FDA-9B91-ADB26F43B71D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Review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5"/>
          <p:cNvSpPr>
            <a:spLocks noGrp="1"/>
          </p:cNvSpPr>
          <p:nvPr>
            <p:ph sz="quarter" idx="17"/>
          </p:nvPr>
        </p:nvSpPr>
        <p:spPr>
          <a:xfrm>
            <a:off x="6705600" y="2372106"/>
            <a:ext cx="1371600" cy="1371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5"/>
          <p:cNvSpPr>
            <a:spLocks noGrp="1"/>
          </p:cNvSpPr>
          <p:nvPr>
            <p:ph sz="quarter" idx="16"/>
          </p:nvPr>
        </p:nvSpPr>
        <p:spPr>
          <a:xfrm>
            <a:off x="4800600" y="2372106"/>
            <a:ext cx="1371600" cy="1371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5"/>
          <p:cNvSpPr>
            <a:spLocks noGrp="1"/>
          </p:cNvSpPr>
          <p:nvPr>
            <p:ph sz="quarter" idx="15"/>
          </p:nvPr>
        </p:nvSpPr>
        <p:spPr>
          <a:xfrm>
            <a:off x="2819400" y="2372106"/>
            <a:ext cx="1371600" cy="1371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3"/>
          </p:nvPr>
        </p:nvSpPr>
        <p:spPr>
          <a:xfrm>
            <a:off x="838200" y="2372106"/>
            <a:ext cx="1371600" cy="1371600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000">
                <a:solidFill>
                  <a:srgbClr val="0070C0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590800" y="1733550"/>
            <a:ext cx="40386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>
                <a:latin typeface="Futura LT Condensed" pitchFamily="2" charset="0"/>
              </a:defRPr>
            </a:lvl1pPr>
            <a:lvl2pPr>
              <a:defRPr sz="4000">
                <a:latin typeface="Sketch Rockwell" pitchFamily="2" charset="0"/>
              </a:defRPr>
            </a:lvl2pPr>
            <a:lvl3pPr>
              <a:defRPr sz="4000">
                <a:latin typeface="Sketch Rockwell" pitchFamily="2" charset="0"/>
              </a:defRPr>
            </a:lvl3pPr>
            <a:lvl4pPr>
              <a:defRPr sz="4000">
                <a:latin typeface="Sketch Rockwell" pitchFamily="2" charset="0"/>
              </a:defRPr>
            </a:lvl4pPr>
            <a:lvl5pPr>
              <a:defRPr sz="4000">
                <a:latin typeface="Sketch Rockwell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8"/>
          </p:nvPr>
        </p:nvSpPr>
        <p:spPr>
          <a:xfrm>
            <a:off x="2057400" y="2952750"/>
            <a:ext cx="838200" cy="304419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9"/>
          </p:nvPr>
        </p:nvSpPr>
        <p:spPr>
          <a:xfrm>
            <a:off x="4114800" y="2952750"/>
            <a:ext cx="838200" cy="304419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5" name="Content Placeholder 22"/>
          <p:cNvSpPr>
            <a:spLocks noGrp="1"/>
          </p:cNvSpPr>
          <p:nvPr>
            <p:ph sz="quarter" idx="20"/>
          </p:nvPr>
        </p:nvSpPr>
        <p:spPr>
          <a:xfrm>
            <a:off x="6019800" y="2952750"/>
            <a:ext cx="838200" cy="304419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ctr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362200" y="1047750"/>
            <a:ext cx="4436422" cy="45457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endParaRPr lang="en-JM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4F869-D31B-4067-BA49-224D7ACFCFBC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4" name="Slide Number Placeholder 9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CD098-C37C-4E0A-B2DB-E0E6E46FE4A0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duct Review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517831" y="818558"/>
            <a:ext cx="40386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>
                <a:latin typeface="Futura LT Condensed" pitchFamily="2" charset="0"/>
              </a:defRPr>
            </a:lvl1pPr>
            <a:lvl2pPr>
              <a:defRPr sz="4000">
                <a:latin typeface="Sketch Rockwell" pitchFamily="2" charset="0"/>
              </a:defRPr>
            </a:lvl2pPr>
            <a:lvl3pPr>
              <a:defRPr sz="4000">
                <a:latin typeface="Sketch Rockwell" pitchFamily="2" charset="0"/>
              </a:defRPr>
            </a:lvl3pPr>
            <a:lvl4pPr>
              <a:defRPr sz="4000">
                <a:latin typeface="Sketch Rockwell" pitchFamily="2" charset="0"/>
              </a:defRPr>
            </a:lvl4pPr>
            <a:lvl5pPr>
              <a:defRPr sz="4000">
                <a:latin typeface="Sketch Rockwell" pitchFamily="2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289231" y="132758"/>
            <a:ext cx="4436422" cy="45457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endParaRPr lang="en-JM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7E49C-6DCA-4113-B63A-1B933D2DF4A6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355CA-CAD4-4E50-A144-5E23333CDA39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8854" y="2014767"/>
            <a:ext cx="4337946" cy="2514600"/>
          </a:xfrm>
          <a:ln w="38100" cap="sq">
            <a:noFill/>
            <a:miter lim="800000"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486400" y="2266951"/>
            <a:ext cx="2800350" cy="380999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400"/>
            </a:lvl2pPr>
            <a:lvl3pPr marL="914400" indent="0">
              <a:buFontTx/>
              <a:buNone/>
              <a:defRPr sz="14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0"/>
          </p:nvPr>
        </p:nvSpPr>
        <p:spPr>
          <a:xfrm>
            <a:off x="457200" y="1352550"/>
            <a:ext cx="8077200" cy="609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chemeClr val="tx2">
                    <a:lumMod val="50000"/>
                  </a:schemeClr>
                </a:solidFill>
                <a:latin typeface="Futura LT Book" pitchFamily="2" charset="0"/>
              </a:defRPr>
            </a:lvl1pPr>
            <a:lvl2pPr marL="457200" indent="0">
              <a:buFontTx/>
              <a:buNone/>
              <a:defRPr sz="1300"/>
            </a:lvl2pPr>
            <a:lvl3pPr marL="914400" indent="0">
              <a:buFontTx/>
              <a:buNone/>
              <a:defRPr sz="1300"/>
            </a:lvl3pPr>
            <a:lvl4pPr marL="1371600" indent="0">
              <a:buFontTx/>
              <a:buNone/>
              <a:defRPr sz="1300"/>
            </a:lvl4pPr>
            <a:lvl5pPr marL="1828800" indent="0">
              <a:buFontTx/>
              <a:buNone/>
              <a:defRPr sz="13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57"/>
          </p:nvPr>
        </p:nvSpPr>
        <p:spPr>
          <a:xfrm>
            <a:off x="5486400" y="2876551"/>
            <a:ext cx="2800350" cy="380999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400"/>
            </a:lvl2pPr>
            <a:lvl3pPr marL="914400" indent="0">
              <a:buFontTx/>
              <a:buNone/>
              <a:defRPr sz="14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58"/>
          </p:nvPr>
        </p:nvSpPr>
        <p:spPr>
          <a:xfrm>
            <a:off x="5486400" y="3409951"/>
            <a:ext cx="2800350" cy="380999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400"/>
            </a:lvl2pPr>
            <a:lvl3pPr marL="914400" indent="0">
              <a:buFontTx/>
              <a:buNone/>
              <a:defRPr sz="14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59"/>
          </p:nvPr>
        </p:nvSpPr>
        <p:spPr>
          <a:xfrm>
            <a:off x="5486400" y="3943351"/>
            <a:ext cx="2800350" cy="380999"/>
          </a:xfrm>
          <a:solidFill>
            <a:srgbClr val="0070C0"/>
          </a:solidFill>
          <a:ln w="19050">
            <a:solidFill>
              <a:srgbClr val="0070C0"/>
            </a:solidFill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 b="1">
                <a:solidFill>
                  <a:schemeClr val="bg1"/>
                </a:solidFill>
                <a:latin typeface="Futura LT Condensed" pitchFamily="2" charset="0"/>
              </a:defRPr>
            </a:lvl1pPr>
            <a:lvl2pPr marL="457200" indent="0">
              <a:buFontTx/>
              <a:buNone/>
              <a:defRPr sz="1400"/>
            </a:lvl2pPr>
            <a:lvl3pPr marL="914400" indent="0">
              <a:buFontTx/>
              <a:buNone/>
              <a:defRPr sz="1400"/>
            </a:lvl3pPr>
            <a:lvl4pPr marL="1371600" indent="0">
              <a:buFontTx/>
              <a:buNone/>
              <a:defRPr sz="1400"/>
            </a:lvl4pPr>
            <a:lvl5pPr marL="1828800" indent="0">
              <a:buFontTx/>
              <a:buNone/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33" cy="539597"/>
          </a:xfrm>
        </p:spPr>
        <p:txBody>
          <a:bodyPr/>
          <a:lstStyle/>
          <a:p>
            <a:endParaRPr lang="en-JM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71800" y="285750"/>
            <a:ext cx="3124200" cy="304800"/>
          </a:xfrm>
        </p:spPr>
        <p:txBody>
          <a:bodyPr>
            <a:noAutofit/>
          </a:bodyPr>
          <a:lstStyle>
            <a:lvl1pPr marL="0" indent="0" algn="ctr">
              <a:buNone/>
              <a:defRPr sz="1600" spc="300">
                <a:solidFill>
                  <a:srgbClr val="0070C0"/>
                </a:solidFill>
                <a:latin typeface="Futura LT Condensed" pitchFamily="2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6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05EC4-BAAD-432D-91F7-0EC075683377}" type="datetime1">
              <a:rPr lang="en-JM"/>
              <a:pPr>
                <a:defRPr/>
              </a:pPr>
              <a:t>2/9/2026</a:t>
            </a:fld>
            <a:endParaRPr lang="en-JM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6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4" name="Slide Number Placeholder 9"/>
          <p:cNvSpPr>
            <a:spLocks noGrp="1"/>
          </p:cNvSpPr>
          <p:nvPr>
            <p:ph type="sldNum" sz="quarter" idx="6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257C-6D33-4548-89C0-F84D1D34E29A}" type="slidenum">
              <a:rPr lang="en-JM"/>
              <a:pPr>
                <a:defRPr/>
              </a:pPr>
              <a:t>‹N›</a:t>
            </a:fld>
            <a:endParaRPr lang="en-JM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362200" y="388938"/>
            <a:ext cx="43592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JM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8876B5-A4EA-4CE3-A580-51AF017B055A}" type="datetime1">
              <a:rPr lang="en-JM"/>
              <a:pPr>
                <a:defRPr/>
              </a:pPr>
              <a:t>2/9/2026</a:t>
            </a:fld>
            <a:endParaRPr lang="en-JM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376092"/>
                </a:solidFill>
              </a:defRPr>
            </a:lvl1pPr>
          </a:lstStyle>
          <a:p>
            <a:pPr>
              <a:defRPr/>
            </a:pPr>
            <a:fld id="{2F462E9E-7F5F-40ED-A589-D03543F93C70}" type="slidenum">
              <a:rPr lang="en-JM"/>
              <a:pPr>
                <a:defRPr/>
              </a:pPr>
              <a:t>‹N›</a:t>
            </a:fld>
            <a:endParaRPr lang="en-JM"/>
          </a:p>
        </p:txBody>
      </p:sp>
      <p:sp>
        <p:nvSpPr>
          <p:cNvPr id="11" name="Isosceles Triangle 10"/>
          <p:cNvSpPr/>
          <p:nvPr userDrawn="1"/>
        </p:nvSpPr>
        <p:spPr>
          <a:xfrm rot="16200000">
            <a:off x="8734425" y="4746625"/>
            <a:ext cx="409575" cy="409575"/>
          </a:xfrm>
          <a:prstGeom prst="triangle">
            <a:avLst>
              <a:gd name="adj" fmla="val 413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8A7DD6F-8685-5A28-8978-FE0B59641023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52949"/>
            <a:ext cx="2108459" cy="4598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21" r:id="rId13"/>
    <p:sldLayoutId id="2147483812" r:id="rId14"/>
    <p:sldLayoutId id="2147483813" r:id="rId15"/>
    <p:sldLayoutId id="2147483814" r:id="rId16"/>
    <p:sldLayoutId id="2147483815" r:id="rId17"/>
    <p:sldLayoutId id="2147483822" r:id="rId18"/>
    <p:sldLayoutId id="2147483823" r:id="rId19"/>
    <p:sldLayoutId id="2147483824" r:id="rId20"/>
    <p:sldLayoutId id="2147483816" r:id="rId21"/>
    <p:sldLayoutId id="2147483817" r:id="rId22"/>
    <p:sldLayoutId id="2147483818" r:id="rId23"/>
    <p:sldLayoutId id="2147483819" r:id="rId24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376092"/>
          </a:solidFill>
          <a:latin typeface="Futura LT Condensed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Futura LT Condensed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Futura LT Condensed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Futura LT Condensed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76092"/>
          </a:solidFill>
          <a:latin typeface="Futura LT Condense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10253F"/>
          </a:solidFill>
          <a:latin typeface="Futura LT Condense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10253F"/>
          </a:solidFill>
          <a:latin typeface="Futura LT Condense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10253F"/>
          </a:solidFill>
          <a:latin typeface="Futura LT Condense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10253F"/>
          </a:solidFill>
          <a:latin typeface="Futura LT Condense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376092"/>
          </a:solidFill>
          <a:latin typeface="Futura LT Book" pitchFamily="2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rgbClr val="376092"/>
          </a:solidFill>
          <a:latin typeface="Futura LT Book" pitchFamily="2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376092"/>
          </a:solidFill>
          <a:latin typeface="Futura LT Book" pitchFamily="2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376092"/>
          </a:solidFill>
          <a:latin typeface="Futura LT Book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rgbClr val="376092"/>
          </a:solidFill>
          <a:latin typeface="Futura LT Book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3400" y="209550"/>
            <a:ext cx="8153400" cy="914400"/>
          </a:xfrm>
        </p:spPr>
        <p:txBody>
          <a:bodyPr wrap="none" lIns="0" tIns="0" rIns="0" bIns="0" rtlCol="0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Presenta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la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Tua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Azienda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:</a:t>
            </a:r>
            <a:b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</a:b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linee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guida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per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una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presentazione</a:t>
            </a:r>
            <a:r>
              <a:rPr lang="en-JM" sz="2600" dirty="0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 </a:t>
            </a:r>
            <a:r>
              <a:rPr lang="en-JM" sz="2600" dirty="0" err="1">
                <a:solidFill>
                  <a:schemeClr val="accent1">
                    <a:lumMod val="75000"/>
                  </a:schemeClr>
                </a:solidFill>
                <a:latin typeface="Futura LT Condensed"/>
                <a:ea typeface="+mn-ea"/>
                <a:cs typeface="Arial" charset="0"/>
              </a:rPr>
              <a:t>efficace</a:t>
            </a:r>
            <a:endParaRPr lang="en-JM" sz="2600" dirty="0">
              <a:solidFill>
                <a:schemeClr val="accent1">
                  <a:lumMod val="75000"/>
                </a:schemeClr>
              </a:solidFill>
              <a:latin typeface="Futura LT Condensed"/>
              <a:ea typeface="+mn-ea"/>
              <a:cs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57200" y="1504950"/>
            <a:ext cx="2286000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/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Obiettivo della presentazione:</a:t>
            </a:r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pPr lvl="0" indent="266700">
              <a:buFont typeface="Arial" pitchFamily="34" charset="0"/>
              <a:buChar char="•"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costruire partnership</a:t>
            </a:r>
          </a:p>
          <a:p>
            <a:pPr lvl="0" indent="266700">
              <a:buFont typeface="Arial" pitchFamily="34" charset="0"/>
              <a:buChar char="•"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creare sinergia</a:t>
            </a:r>
          </a:p>
          <a:p>
            <a:pPr lvl="0" indent="266700">
              <a:buFont typeface="Arial" pitchFamily="34" charset="0"/>
              <a:buChar char="•"/>
            </a:pP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fare network</a:t>
            </a:r>
          </a:p>
          <a:p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76600" y="1482626"/>
            <a:ext cx="5562600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/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Le slide non dovrebbero essere più di 7/8. Una suddivisione schematica efficace potrebbe essere: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1600" dirty="0"/>
              <a:t> </a:t>
            </a:r>
          </a:p>
          <a:p>
            <a:r>
              <a:rPr lang="it-IT" sz="1600" dirty="0"/>
              <a:t>1 slide di presentazione</a:t>
            </a:r>
          </a:p>
          <a:p>
            <a:pPr lvl="0"/>
            <a:r>
              <a:rPr lang="it-IT" sz="1600" dirty="0"/>
              <a:t>1 slide di “storia e luogo dell’azienda”</a:t>
            </a:r>
          </a:p>
          <a:p>
            <a:pPr lvl="0"/>
            <a:r>
              <a:rPr lang="it-IT" sz="1600" dirty="0"/>
              <a:t>1 slide sommaria su “l’azienda in 4 quadranti”</a:t>
            </a:r>
          </a:p>
          <a:p>
            <a:pPr lvl="0"/>
            <a:r>
              <a:rPr lang="it-IT" sz="1600" dirty="0"/>
              <a:t>1 slide su cosa “facciamo”</a:t>
            </a:r>
          </a:p>
          <a:p>
            <a:pPr lvl="0"/>
            <a:r>
              <a:rPr lang="it-IT" sz="1600" dirty="0"/>
              <a:t>1 slide su cosa “offro” ai partner Assintel</a:t>
            </a:r>
          </a:p>
          <a:p>
            <a:pPr lvl="0"/>
            <a:r>
              <a:rPr lang="it-IT" sz="1600" dirty="0"/>
              <a:t>1 slide su cosa “cerco” nei partner Assintel</a:t>
            </a:r>
          </a:p>
          <a:p>
            <a:pPr lvl="0"/>
            <a:r>
              <a:rPr lang="it-IT" sz="1600" dirty="0"/>
              <a:t>1 slide con riferimenti (persona fisica) da contattare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67000" y="4248150"/>
            <a:ext cx="4648200" cy="3385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/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Prosegui per andare al format della presentazione </a:t>
            </a:r>
          </a:p>
        </p:txBody>
      </p:sp>
      <p:sp>
        <p:nvSpPr>
          <p:cNvPr id="11" name="Freccia a destra 10"/>
          <p:cNvSpPr/>
          <p:nvPr/>
        </p:nvSpPr>
        <p:spPr>
          <a:xfrm>
            <a:off x="7620000" y="4248150"/>
            <a:ext cx="1219200" cy="457200"/>
          </a:xfrm>
          <a:prstGeom prst="rightArrow">
            <a:avLst/>
          </a:prstGeom>
          <a:solidFill>
            <a:srgbClr val="EF69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38150"/>
            <a:ext cx="7162800" cy="21336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ts val="5300"/>
              </a:lnSpc>
              <a:spcAft>
                <a:spcPts val="0"/>
              </a:spcAft>
              <a:defRPr/>
            </a:pPr>
            <a:r>
              <a:rPr lang="en-JM" sz="5000" dirty="0" err="1">
                <a:solidFill>
                  <a:schemeClr val="accent1">
                    <a:lumMod val="75000"/>
                  </a:schemeClr>
                </a:solidFill>
              </a:rPr>
              <a:t>Presenta</a:t>
            </a:r>
            <a:r>
              <a:rPr lang="en-JM" sz="5000" dirty="0">
                <a:solidFill>
                  <a:schemeClr val="accent1">
                    <a:lumMod val="75000"/>
                  </a:schemeClr>
                </a:solidFill>
              </a:rPr>
              <a:t> la </a:t>
            </a:r>
            <a:r>
              <a:rPr lang="en-JM" sz="5000" dirty="0" err="1">
                <a:solidFill>
                  <a:schemeClr val="accent1">
                    <a:lumMod val="75000"/>
                  </a:schemeClr>
                </a:solidFill>
              </a:rPr>
              <a:t>Tua</a:t>
            </a:r>
            <a:r>
              <a:rPr lang="en-JM" sz="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JM" sz="5000" dirty="0" err="1">
                <a:solidFill>
                  <a:schemeClr val="accent1">
                    <a:lumMod val="75000"/>
                  </a:schemeClr>
                </a:solidFill>
              </a:rPr>
              <a:t>Azienda</a:t>
            </a:r>
            <a:br>
              <a:rPr lang="en-JM" sz="5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JM" sz="5000" i="1" dirty="0">
                <a:solidFill>
                  <a:srgbClr val="FF0000"/>
                </a:solidFill>
              </a:rPr>
              <a:t>Nome </a:t>
            </a:r>
            <a:r>
              <a:rPr lang="en-JM" sz="5000" i="1" dirty="0" err="1">
                <a:solidFill>
                  <a:srgbClr val="FF0000"/>
                </a:solidFill>
              </a:rPr>
              <a:t>Azienda</a:t>
            </a:r>
            <a:endParaRPr lang="en-JM" sz="5000" i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9700" y="2914650"/>
            <a:ext cx="6400800" cy="4953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it-IT" dirty="0"/>
              <a:t>Luogo, gg/mm/aa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EF5FA13-19BB-A142-2E17-92583E53E0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52949"/>
            <a:ext cx="2108459" cy="45985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1450975" y="1787525"/>
            <a:ext cx="2740025" cy="830263"/>
          </a:xfrm>
        </p:spPr>
        <p:txBody>
          <a:bodyPr/>
          <a:lstStyle/>
          <a:p>
            <a:pPr algn="r" eaLnBrk="1" hangingPunct="1"/>
            <a:r>
              <a:rPr lang="en-JM" sz="1400"/>
              <a:t>Nella slide l’azienda racconta in pochi punti:</a:t>
            </a:r>
          </a:p>
          <a:p>
            <a:pPr algn="r" eaLnBrk="1" hangingPunct="1"/>
            <a:r>
              <a:rPr lang="en-JM" sz="1400"/>
              <a:t>chi è, punti di forza, anche un proprio payoff</a:t>
            </a:r>
          </a:p>
          <a:p>
            <a:pPr algn="r" eaLnBrk="1" hangingPunct="1"/>
            <a:endParaRPr lang="en-JM" sz="1400"/>
          </a:p>
        </p:txBody>
      </p:sp>
      <p:sp>
        <p:nvSpPr>
          <p:cNvPr id="8195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492625" y="1779588"/>
            <a:ext cx="3124200" cy="830262"/>
          </a:xfrm>
        </p:spPr>
        <p:txBody>
          <a:bodyPr/>
          <a:lstStyle/>
          <a:p>
            <a:pPr eaLnBrk="1" hangingPunct="1"/>
            <a:r>
              <a:rPr lang="en-JM" sz="1400"/>
              <a:t>In questa slide l’azienda deve raccontare un prodotto o un servizio di punta,una esperienza significativa , non tutti I prodotti etc. ma quello che mette di + sul tavolo</a:t>
            </a:r>
          </a:p>
          <a:p>
            <a:pPr eaLnBrk="1" hangingPunct="1"/>
            <a:endParaRPr lang="en-JM" sz="1400"/>
          </a:p>
        </p:txBody>
      </p:sp>
      <p:sp>
        <p:nvSpPr>
          <p:cNvPr id="8196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454150" y="3616325"/>
            <a:ext cx="2736850" cy="830263"/>
          </a:xfrm>
        </p:spPr>
        <p:txBody>
          <a:bodyPr/>
          <a:lstStyle/>
          <a:p>
            <a:pPr algn="r" eaLnBrk="1" hangingPunct="1"/>
            <a:r>
              <a:rPr lang="en-JM" sz="1400"/>
              <a:t>Perchè si partecipa all’iniziativa e che cosa si sta offrendo agli altri soci assintel</a:t>
            </a:r>
          </a:p>
        </p:txBody>
      </p:sp>
      <p:sp>
        <p:nvSpPr>
          <p:cNvPr id="819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492625" y="3608388"/>
            <a:ext cx="3127375" cy="830262"/>
          </a:xfrm>
        </p:spPr>
        <p:txBody>
          <a:bodyPr/>
          <a:lstStyle/>
          <a:p>
            <a:pPr eaLnBrk="1" hangingPunct="1"/>
            <a:r>
              <a:rPr lang="en-JM" sz="1400"/>
              <a:t>Che cosa si sta cercando dagli altri soci, le sinergie offerte etc.</a:t>
            </a:r>
          </a:p>
          <a:p>
            <a:pPr eaLnBrk="1" hangingPunct="1"/>
            <a:endParaRPr lang="en-JM" sz="1400"/>
          </a:p>
        </p:txBody>
      </p:sp>
      <p:sp>
        <p:nvSpPr>
          <p:cNvPr id="8198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2286000" y="1398588"/>
            <a:ext cx="1905000" cy="307975"/>
          </a:xfrm>
        </p:spPr>
        <p:txBody>
          <a:bodyPr/>
          <a:lstStyle/>
          <a:p>
            <a:pPr algn="r" eaLnBrk="1" hangingPunct="1"/>
            <a:r>
              <a:rPr lang="en-JM"/>
              <a:t>CHI SIAMO</a:t>
            </a:r>
          </a:p>
        </p:txBody>
      </p:sp>
      <p:sp>
        <p:nvSpPr>
          <p:cNvPr id="8199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4492625" y="1398588"/>
            <a:ext cx="1905000" cy="307975"/>
          </a:xfrm>
        </p:spPr>
        <p:txBody>
          <a:bodyPr/>
          <a:lstStyle/>
          <a:p>
            <a:pPr eaLnBrk="1" hangingPunct="1"/>
            <a:r>
              <a:rPr lang="en-JM"/>
              <a:t>COSA FACCIAMO</a:t>
            </a:r>
          </a:p>
        </p:txBody>
      </p:sp>
      <p:sp>
        <p:nvSpPr>
          <p:cNvPr id="8200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286000" y="3224213"/>
            <a:ext cx="1905000" cy="307975"/>
          </a:xfrm>
        </p:spPr>
        <p:txBody>
          <a:bodyPr/>
          <a:lstStyle/>
          <a:p>
            <a:pPr algn="r" eaLnBrk="1" hangingPunct="1"/>
            <a:r>
              <a:rPr lang="en-JM"/>
              <a:t>COSA OFFRIAMO</a:t>
            </a:r>
          </a:p>
        </p:txBody>
      </p:sp>
      <p:sp>
        <p:nvSpPr>
          <p:cNvPr id="8201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4492625" y="3224213"/>
            <a:ext cx="1905000" cy="307975"/>
          </a:xfrm>
        </p:spPr>
        <p:txBody>
          <a:bodyPr/>
          <a:lstStyle/>
          <a:p>
            <a:pPr eaLnBrk="1" hangingPunct="1"/>
            <a:r>
              <a:rPr lang="en-JM"/>
              <a:t>COSA CERCHIAMO</a:t>
            </a:r>
          </a:p>
        </p:txBody>
      </p:sp>
      <p:sp>
        <p:nvSpPr>
          <p:cNvPr id="8202" name="Title 13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75" cy="539750"/>
          </a:xfrm>
        </p:spPr>
        <p:txBody>
          <a:bodyPr/>
          <a:lstStyle/>
          <a:p>
            <a:pPr eaLnBrk="1" hangingPunct="1"/>
            <a:r>
              <a:rPr lang="en-JM" i="1" dirty="0">
                <a:solidFill>
                  <a:srgbClr val="FF0000"/>
                </a:solidFill>
              </a:rPr>
              <a:t>Nome </a:t>
            </a:r>
            <a:r>
              <a:rPr lang="en-JM" i="1" dirty="0" err="1">
                <a:solidFill>
                  <a:srgbClr val="FF0000"/>
                </a:solidFill>
              </a:rPr>
              <a:t>azienda</a:t>
            </a:r>
            <a:r>
              <a:rPr lang="en-JM" i="1" dirty="0">
                <a:solidFill>
                  <a:srgbClr val="FF0000"/>
                </a:solidFill>
              </a:rPr>
              <a:t> </a:t>
            </a:r>
            <a:r>
              <a:rPr lang="en-JM" dirty="0"/>
              <a:t>in 4 slide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04800" y="285750"/>
            <a:ext cx="25146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sz="1000" dirty="0"/>
              <a:t>{ </a:t>
            </a:r>
            <a:r>
              <a:rPr lang="en-JM" sz="1000" dirty="0" err="1"/>
              <a:t>Presenta</a:t>
            </a:r>
            <a:r>
              <a:rPr lang="en-JM" sz="1000" dirty="0"/>
              <a:t> la </a:t>
            </a:r>
            <a:r>
              <a:rPr lang="en-JM" sz="1000" dirty="0" err="1"/>
              <a:t>Tua</a:t>
            </a:r>
            <a:r>
              <a:rPr lang="en-JM" sz="1000" dirty="0"/>
              <a:t> </a:t>
            </a:r>
            <a:r>
              <a:rPr lang="en-JM" sz="1000" dirty="0" err="1"/>
              <a:t>Azienda</a:t>
            </a:r>
            <a:r>
              <a:rPr lang="en-JM" sz="1000" dirty="0"/>
              <a:t>, </a:t>
            </a:r>
            <a:r>
              <a:rPr lang="en-JM" sz="1000" dirty="0" err="1"/>
              <a:t>luogo</a:t>
            </a:r>
            <a:r>
              <a:rPr lang="en-JM" sz="1000" dirty="0"/>
              <a:t> e data}</a:t>
            </a:r>
          </a:p>
        </p:txBody>
      </p:sp>
      <p:pic>
        <p:nvPicPr>
          <p:cNvPr id="8204" name="Picture 19" descr="C:\Users\adrienne.reynolds\Desktop\NEWBLOCKS\PPTX- with animation\png icons\Red\commen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025" y="1273175"/>
            <a:ext cx="4953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28" descr="C:\Users\adrienne.reynolds\Desktop\NEWBLOCKS\PPTX- with animation\png icons\Red\shopp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8738" y="3065463"/>
            <a:ext cx="5095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27" descr="C:\Users\adrienne.reynolds\Desktop\NEWBLOCKS\PPTX- with animation\png icons\Red\plus-sig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2163" y="1282700"/>
            <a:ext cx="5111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21" descr="C:\Users\adrienne.reynolds\Desktop\NEWBLOCKS\PPTX- with animation\png icons\Red\magnify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2163" y="3124200"/>
            <a:ext cx="5111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1"/>
          <p:cNvSpPr>
            <a:spLocks noGrp="1"/>
          </p:cNvSpPr>
          <p:nvPr>
            <p:ph type="title"/>
          </p:nvPr>
        </p:nvSpPr>
        <p:spPr>
          <a:xfrm>
            <a:off x="1524000" y="514350"/>
            <a:ext cx="5197475" cy="539750"/>
          </a:xfrm>
        </p:spPr>
        <p:txBody>
          <a:bodyPr/>
          <a:lstStyle/>
          <a:p>
            <a:pPr eaLnBrk="1" hangingPunct="1"/>
            <a:r>
              <a:rPr lang="it-IT"/>
              <a:t>Chi Siamo</a:t>
            </a:r>
          </a:p>
        </p:txBody>
      </p:sp>
      <p:pic>
        <p:nvPicPr>
          <p:cNvPr id="9219" name="Picture 19" descr="C:\Users\adrienne.reynolds\Desktop\NEWBLOCKS\PPTX- with animation\png icons\Red\commen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38350"/>
            <a:ext cx="1171575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43000" y="209550"/>
            <a:ext cx="64770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dirty="0"/>
              <a:t>{ </a:t>
            </a:r>
            <a:r>
              <a:rPr lang="en-JM" dirty="0" err="1"/>
              <a:t>Presenta</a:t>
            </a:r>
            <a:r>
              <a:rPr lang="en-JM" dirty="0"/>
              <a:t> la </a:t>
            </a:r>
            <a:r>
              <a:rPr lang="en-JM" dirty="0" err="1"/>
              <a:t>Tua</a:t>
            </a:r>
            <a:r>
              <a:rPr lang="en-JM" dirty="0"/>
              <a:t> </a:t>
            </a:r>
            <a:r>
              <a:rPr lang="en-JM" dirty="0" err="1"/>
              <a:t>Azienda</a:t>
            </a:r>
            <a:r>
              <a:rPr lang="en-JM" dirty="0"/>
              <a:t>, </a:t>
            </a:r>
            <a:r>
              <a:rPr lang="en-JM" dirty="0" err="1"/>
              <a:t>luogo</a:t>
            </a:r>
            <a:r>
              <a:rPr lang="en-JM" dirty="0"/>
              <a:t> e data}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1"/>
          <p:cNvSpPr>
            <a:spLocks noGrp="1"/>
          </p:cNvSpPr>
          <p:nvPr>
            <p:ph type="title"/>
          </p:nvPr>
        </p:nvSpPr>
        <p:spPr>
          <a:xfrm>
            <a:off x="1524000" y="514350"/>
            <a:ext cx="5197475" cy="539750"/>
          </a:xfrm>
        </p:spPr>
        <p:txBody>
          <a:bodyPr/>
          <a:lstStyle/>
          <a:p>
            <a:pPr eaLnBrk="1" hangingPunct="1"/>
            <a:r>
              <a:rPr lang="it-IT"/>
              <a:t>Cosa facciamo</a:t>
            </a:r>
          </a:p>
        </p:txBody>
      </p:sp>
      <p:pic>
        <p:nvPicPr>
          <p:cNvPr id="10243" name="Picture 27" descr="C:\Users\adrienne.reynolds\Desktop\NEWBLOCKS\PPTX- with animation\png icons\Red\plus-sig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38350"/>
            <a:ext cx="1095375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43000" y="209550"/>
            <a:ext cx="64770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dirty="0"/>
              <a:t>{ </a:t>
            </a:r>
            <a:r>
              <a:rPr lang="en-JM" dirty="0" err="1"/>
              <a:t>Presenta</a:t>
            </a:r>
            <a:r>
              <a:rPr lang="en-JM" dirty="0"/>
              <a:t> la </a:t>
            </a:r>
            <a:r>
              <a:rPr lang="en-JM" dirty="0" err="1"/>
              <a:t>Tua</a:t>
            </a:r>
            <a:r>
              <a:rPr lang="en-JM" dirty="0"/>
              <a:t> </a:t>
            </a:r>
            <a:r>
              <a:rPr lang="en-JM" dirty="0" err="1"/>
              <a:t>Azienda</a:t>
            </a:r>
            <a:r>
              <a:rPr lang="en-JM" dirty="0"/>
              <a:t>, </a:t>
            </a:r>
            <a:r>
              <a:rPr lang="en-JM" dirty="0" err="1"/>
              <a:t>luogo</a:t>
            </a:r>
            <a:r>
              <a:rPr lang="en-JM" dirty="0"/>
              <a:t> e data}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1"/>
          <p:cNvSpPr>
            <a:spLocks noGrp="1"/>
          </p:cNvSpPr>
          <p:nvPr>
            <p:ph type="title"/>
          </p:nvPr>
        </p:nvSpPr>
        <p:spPr>
          <a:xfrm>
            <a:off x="1524000" y="514350"/>
            <a:ext cx="5197475" cy="539750"/>
          </a:xfrm>
        </p:spPr>
        <p:txBody>
          <a:bodyPr/>
          <a:lstStyle/>
          <a:p>
            <a:pPr eaLnBrk="1" hangingPunct="1"/>
            <a:r>
              <a:rPr lang="it-IT"/>
              <a:t>Cosa offriamo</a:t>
            </a:r>
          </a:p>
        </p:txBody>
      </p:sp>
      <p:pic>
        <p:nvPicPr>
          <p:cNvPr id="11267" name="Picture 28" descr="C:\Users\adrienne.reynolds\Desktop\NEWBLOCKS\PPTX- with animation\png icons\Red\shopp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62150"/>
            <a:ext cx="1109663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43000" y="209550"/>
            <a:ext cx="64770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dirty="0"/>
              <a:t>{ </a:t>
            </a:r>
            <a:r>
              <a:rPr lang="en-JM" dirty="0" err="1"/>
              <a:t>Presenta</a:t>
            </a:r>
            <a:r>
              <a:rPr lang="en-JM" dirty="0"/>
              <a:t> la </a:t>
            </a:r>
            <a:r>
              <a:rPr lang="en-JM" dirty="0" err="1"/>
              <a:t>Tua</a:t>
            </a:r>
            <a:r>
              <a:rPr lang="en-JM" dirty="0"/>
              <a:t> </a:t>
            </a:r>
            <a:r>
              <a:rPr lang="en-JM" dirty="0" err="1"/>
              <a:t>Azienda</a:t>
            </a:r>
            <a:r>
              <a:rPr lang="en-JM" dirty="0"/>
              <a:t>, </a:t>
            </a:r>
            <a:r>
              <a:rPr lang="en-JM" dirty="0" err="1"/>
              <a:t>luogo</a:t>
            </a:r>
            <a:r>
              <a:rPr lang="en-JM" dirty="0"/>
              <a:t> e data}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1"/>
          <p:cNvSpPr>
            <a:spLocks noGrp="1"/>
          </p:cNvSpPr>
          <p:nvPr>
            <p:ph type="title"/>
          </p:nvPr>
        </p:nvSpPr>
        <p:spPr>
          <a:xfrm>
            <a:off x="1524000" y="514350"/>
            <a:ext cx="5197475" cy="539750"/>
          </a:xfrm>
        </p:spPr>
        <p:txBody>
          <a:bodyPr/>
          <a:lstStyle/>
          <a:p>
            <a:pPr eaLnBrk="1" hangingPunct="1"/>
            <a:r>
              <a:rPr lang="it-IT"/>
              <a:t>Cosa Cerchiamo</a:t>
            </a:r>
          </a:p>
        </p:txBody>
      </p:sp>
      <p:pic>
        <p:nvPicPr>
          <p:cNvPr id="12291" name="Picture 21" descr="C:\Users\adrienne.reynolds\Desktop\NEWBLOCKS\PPTX- with animation\png icons\Red\magnif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38350"/>
            <a:ext cx="9334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43000" y="209550"/>
            <a:ext cx="64770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dirty="0"/>
              <a:t>{ </a:t>
            </a:r>
            <a:r>
              <a:rPr lang="en-JM" dirty="0" err="1"/>
              <a:t>Presenta</a:t>
            </a:r>
            <a:r>
              <a:rPr lang="en-JM" dirty="0"/>
              <a:t> la </a:t>
            </a:r>
            <a:r>
              <a:rPr lang="en-JM" dirty="0" err="1"/>
              <a:t>Tua</a:t>
            </a:r>
            <a:r>
              <a:rPr lang="en-JM" dirty="0"/>
              <a:t> </a:t>
            </a:r>
            <a:r>
              <a:rPr lang="en-JM" dirty="0" err="1"/>
              <a:t>Azienda</a:t>
            </a:r>
            <a:r>
              <a:rPr lang="en-JM" dirty="0"/>
              <a:t>, </a:t>
            </a:r>
            <a:r>
              <a:rPr lang="en-JM" dirty="0" err="1"/>
              <a:t>luogo</a:t>
            </a:r>
            <a:r>
              <a:rPr lang="en-JM" dirty="0"/>
              <a:t> e data}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5181600" y="2014538"/>
            <a:ext cx="2971800" cy="8350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eaLnBrk="1" hangingPunct="1">
              <a:defRPr/>
            </a:pPr>
            <a:r>
              <a:rPr lang="en-JM">
                <a:ea typeface="Open Sans Extrabold" pitchFamily="34" charset="0"/>
                <a:cs typeface="Open Sans Extrabold" pitchFamily="34" charset="0"/>
              </a:rPr>
              <a:t>INDIRIZZO AZIENDA</a:t>
            </a:r>
          </a:p>
        </p:txBody>
      </p:sp>
      <p:sp>
        <p:nvSpPr>
          <p:cNvPr id="13315" name="Text Placeholder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pPr eaLnBrk="1" hangingPunct="1"/>
            <a:r>
              <a:rPr lang="en-JM">
                <a:solidFill>
                  <a:srgbClr val="10253F"/>
                </a:solidFill>
                <a:ea typeface="Open Sans" pitchFamily="34" charset="0"/>
                <a:cs typeface="Open Sans" pitchFamily="34" charset="0"/>
              </a:rPr>
              <a:t>......................................................................................................................................................................</a:t>
            </a:r>
            <a:endParaRPr lang="en-JM">
              <a:solidFill>
                <a:srgbClr val="10253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57"/>
          </p:nvPr>
        </p:nvSpPr>
        <p:spPr>
          <a:xfrm>
            <a:off x="5181600" y="3032125"/>
            <a:ext cx="2044700" cy="3016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JM" dirty="0">
                <a:ea typeface="Open Sans Extrabold" pitchFamily="34" charset="0"/>
                <a:cs typeface="Open Sans Extrabold" pitchFamily="34" charset="0"/>
              </a:rPr>
              <a:t>SITO WEB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58"/>
          </p:nvPr>
        </p:nvSpPr>
        <p:spPr>
          <a:xfrm>
            <a:off x="5181600" y="3489325"/>
            <a:ext cx="2044700" cy="3016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JM" dirty="0">
                <a:ea typeface="Open Sans Extrabold" pitchFamily="34" charset="0"/>
                <a:cs typeface="Open Sans Extrabold" pitchFamily="34" charset="0"/>
              </a:rPr>
              <a:t>TELEFONO / FAX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59"/>
          </p:nvPr>
        </p:nvSpPr>
        <p:spPr>
          <a:xfrm>
            <a:off x="5181600" y="3943350"/>
            <a:ext cx="2044700" cy="301625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rtlCol="0" anchor="ctr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JM" dirty="0">
                <a:ea typeface="Open Sans Extrabold" pitchFamily="34" charset="0"/>
                <a:cs typeface="Open Sans Extrabold" pitchFamily="34" charset="0"/>
              </a:rPr>
              <a:t>TWITTER / FACEBOOK</a:t>
            </a:r>
          </a:p>
        </p:txBody>
      </p:sp>
      <p:sp>
        <p:nvSpPr>
          <p:cNvPr id="13319" name="Title 7"/>
          <p:cNvSpPr>
            <a:spLocks noGrp="1"/>
          </p:cNvSpPr>
          <p:nvPr>
            <p:ph type="title"/>
          </p:nvPr>
        </p:nvSpPr>
        <p:spPr>
          <a:xfrm>
            <a:off x="2362200" y="514350"/>
            <a:ext cx="4359275" cy="539750"/>
          </a:xfrm>
        </p:spPr>
        <p:txBody>
          <a:bodyPr/>
          <a:lstStyle/>
          <a:p>
            <a:pPr eaLnBrk="1" hangingPunct="1"/>
            <a:r>
              <a:rPr lang="en-JM"/>
              <a:t>Contatti</a:t>
            </a:r>
          </a:p>
        </p:txBody>
      </p:sp>
      <p:sp>
        <p:nvSpPr>
          <p:cNvPr id="13320" name="Picture Placeholder 1"/>
          <p:cNvSpPr>
            <a:spLocks noGrp="1" noTextEdit="1"/>
          </p:cNvSpPr>
          <p:nvPr>
            <p:ph type="pic" sz="quarter" idx="14"/>
          </p:nvPr>
        </p:nvSpPr>
        <p:spPr>
          <a:xfrm>
            <a:off x="538163" y="2014538"/>
            <a:ext cx="4338637" cy="2514600"/>
          </a:xfrm>
          <a:ln w="9525"/>
        </p:spPr>
        <p:txBody>
          <a:bodyPr/>
          <a:lstStyle/>
          <a:p>
            <a:endParaRPr lang="it-IT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143000" y="209550"/>
            <a:ext cx="6477000" cy="3048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JM" dirty="0"/>
              <a:t>{ </a:t>
            </a:r>
            <a:r>
              <a:rPr lang="en-JM" dirty="0" err="1"/>
              <a:t>Presenta</a:t>
            </a:r>
            <a:r>
              <a:rPr lang="en-JM" dirty="0"/>
              <a:t> la </a:t>
            </a:r>
            <a:r>
              <a:rPr lang="en-JM" dirty="0" err="1"/>
              <a:t>Tua</a:t>
            </a:r>
            <a:r>
              <a:rPr lang="en-JM" dirty="0"/>
              <a:t> </a:t>
            </a:r>
            <a:r>
              <a:rPr lang="en-JM" dirty="0" err="1"/>
              <a:t>Azienda</a:t>
            </a:r>
            <a:r>
              <a:rPr lang="en-JM" dirty="0"/>
              <a:t>, </a:t>
            </a:r>
            <a:r>
              <a:rPr lang="en-JM" dirty="0" err="1"/>
              <a:t>luogo</a:t>
            </a:r>
            <a:r>
              <a:rPr lang="en-JM" dirty="0"/>
              <a:t> e data}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28011</TotalTime>
  <Words>294</Words>
  <Application>Microsoft Office PowerPoint</Application>
  <PresentationFormat>Presentazione su schermo (16:9)</PresentationFormat>
  <Paragraphs>45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Arial</vt:lpstr>
      <vt:lpstr>Calibri</vt:lpstr>
      <vt:lpstr>Futura LT Book</vt:lpstr>
      <vt:lpstr>Futura LT Condensed</vt:lpstr>
      <vt:lpstr>Open Sans</vt:lpstr>
      <vt:lpstr>Open Sans Extrabold</vt:lpstr>
      <vt:lpstr>Sketch Rockwell</vt:lpstr>
      <vt:lpstr>Office Theme</vt:lpstr>
      <vt:lpstr>Presenta la Tua Azienda: linee guida per una presentazione efficace</vt:lpstr>
      <vt:lpstr>Presenta la Tua Azienda Nome Azienda</vt:lpstr>
      <vt:lpstr>Nome azienda in 4 slide</vt:lpstr>
      <vt:lpstr>Chi Siamo</vt:lpstr>
      <vt:lpstr>Cosa facciamo</vt:lpstr>
      <vt:lpstr>Cosa offriamo</vt:lpstr>
      <vt:lpstr>Cosa Cerchiamo</vt:lpstr>
      <vt:lpstr>Contatti</vt:lpstr>
    </vt:vector>
  </TitlesOfParts>
  <Company>LIME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adrienne.reynolds</dc:creator>
  <cp:lastModifiedBy>Marco Sangalli</cp:lastModifiedBy>
  <cp:revision>142</cp:revision>
  <dcterms:created xsi:type="dcterms:W3CDTF">2012-09-02T21:17:05Z</dcterms:created>
  <dcterms:modified xsi:type="dcterms:W3CDTF">2026-09-02T14:25:11Z</dcterms:modified>
</cp:coreProperties>
</file>