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65" r:id="rId3"/>
    <p:sldId id="336" r:id="rId4"/>
    <p:sldId id="361" r:id="rId5"/>
    <p:sldId id="362" r:id="rId6"/>
    <p:sldId id="363" r:id="rId7"/>
    <p:sldId id="364" r:id="rId8"/>
    <p:sldId id="340" r:id="rId9"/>
  </p:sldIdLst>
  <p:sldSz cx="9144000" cy="5143500" type="screen16x9"/>
  <p:notesSz cx="6662738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EF6981"/>
    <a:srgbClr val="FF7408"/>
    <a:srgbClr val="F3B61D"/>
    <a:srgbClr val="F70A69"/>
    <a:srgbClr val="F73E22"/>
    <a:srgbClr val="D82CCC"/>
    <a:srgbClr val="8EA6BE"/>
    <a:srgbClr val="D2C8A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1397" autoAdjust="0"/>
    <p:restoredTop sz="86355" autoAdjust="0"/>
  </p:normalViewPr>
  <p:slideViewPr>
    <p:cSldViewPr>
      <p:cViewPr varScale="1">
        <p:scale>
          <a:sx n="110" d="100"/>
          <a:sy n="110" d="100"/>
        </p:scale>
        <p:origin x="-72" y="-54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72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934" y="-102"/>
      </p:cViewPr>
      <p:guideLst>
        <p:guide orient="horz" pos="3127"/>
        <p:guide pos="209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JM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82D8B6D-C961-48EE-93F4-47926F53286B}" type="datetimeFigureOut">
              <a:rPr lang="en-JM"/>
              <a:pPr>
                <a:defRPr/>
              </a:pPr>
              <a:t>03/05/2013</a:t>
            </a:fld>
            <a:endParaRPr lang="en-JM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JM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E03955D-BD5E-4D34-9110-2770CDB2D396}" type="slidenum">
              <a:rPr lang="en-JM"/>
              <a:pPr>
                <a:defRPr/>
              </a:pPr>
              <a:t>‹N›</a:t>
            </a:fld>
            <a:endParaRPr lang="en-J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JM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73DA61A-B161-4A1D-8991-10B49AD5E755}" type="datetimeFigureOut">
              <a:rPr lang="en-JM"/>
              <a:pPr>
                <a:defRPr/>
              </a:pPr>
              <a:t>03/05/2013</a:t>
            </a:fld>
            <a:endParaRPr lang="en-JM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813" y="744538"/>
            <a:ext cx="6615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JM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274" y="4715153"/>
            <a:ext cx="533019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JM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J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393562B1-6D86-4E0F-89CE-44BC7624A0BB}" type="slidenum">
              <a:rPr lang="en-JM"/>
              <a:pPr>
                <a:defRPr/>
              </a:pPr>
              <a:t>‹N›</a:t>
            </a:fld>
            <a:endParaRPr lang="en-J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JM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JM"/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AAB8A-6B24-475E-A550-27BCA34ADE20}" type="datetime1">
              <a:rPr lang="en-JM"/>
              <a:pPr>
                <a:defRPr/>
              </a:pPr>
              <a:t>03/05/2013</a:t>
            </a:fld>
            <a:endParaRPr lang="en-JM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JM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D37D1FF-EA7B-4F18-89C4-39C753F6BA3D}" type="slidenum">
              <a:rPr lang="en-JM"/>
              <a:pPr>
                <a:defRPr/>
              </a:pPr>
              <a:t>‹N›</a:t>
            </a:fld>
            <a:endParaRPr lang="en-JM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hart Placeholder 30"/>
          <p:cNvSpPr>
            <a:spLocks noGrp="1"/>
          </p:cNvSpPr>
          <p:nvPr>
            <p:ph type="chart" sz="quarter" idx="47"/>
          </p:nvPr>
        </p:nvSpPr>
        <p:spPr>
          <a:xfrm>
            <a:off x="838200" y="1352550"/>
            <a:ext cx="3505200" cy="3041650"/>
          </a:xfrm>
        </p:spPr>
        <p:txBody>
          <a:bodyPr rtlCol="0">
            <a:normAutofit/>
          </a:bodyPr>
          <a:lstStyle/>
          <a:p>
            <a:pPr lvl="0"/>
            <a:endParaRPr lang="en-JM" noProof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48"/>
          </p:nvPr>
        </p:nvSpPr>
        <p:spPr>
          <a:xfrm>
            <a:off x="4876800" y="1657350"/>
            <a:ext cx="1676400" cy="347472"/>
          </a:xfrm>
          <a:ln w="19050">
            <a:noFill/>
          </a:ln>
        </p:spPr>
        <p:txBody>
          <a:bodyPr anchor="ctr">
            <a:normAutofit/>
          </a:bodyPr>
          <a:lstStyle>
            <a:lvl1pPr marL="0" indent="0">
              <a:buFontTx/>
              <a:buNone/>
              <a:defRPr sz="1600" b="1">
                <a:solidFill>
                  <a:srgbClr val="0070C0"/>
                </a:solidFill>
                <a:latin typeface="Futura LT Condensed" pitchFamily="2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49"/>
          </p:nvPr>
        </p:nvSpPr>
        <p:spPr>
          <a:xfrm>
            <a:off x="4876800" y="2114443"/>
            <a:ext cx="3657600" cy="74771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endParaRPr lang="en-JM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50"/>
          </p:nvPr>
        </p:nvSpPr>
        <p:spPr>
          <a:xfrm>
            <a:off x="5486400" y="2876550"/>
            <a:ext cx="2568575" cy="46196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endParaRPr lang="en-JM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51"/>
          </p:nvPr>
        </p:nvSpPr>
        <p:spPr>
          <a:xfrm>
            <a:off x="5486400" y="3405188"/>
            <a:ext cx="2568575" cy="46196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endParaRPr lang="en-JM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52"/>
          </p:nvPr>
        </p:nvSpPr>
        <p:spPr>
          <a:xfrm>
            <a:off x="5486400" y="3943350"/>
            <a:ext cx="2568575" cy="46196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endParaRPr lang="en-JM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53"/>
          </p:nvPr>
        </p:nvSpPr>
        <p:spPr>
          <a:xfrm>
            <a:off x="4800600" y="2870200"/>
            <a:ext cx="685800" cy="338138"/>
          </a:xfrm>
          <a:ln w="28575">
            <a:solidFill>
              <a:srgbClr val="0070C0"/>
            </a:solidFill>
          </a:ln>
        </p:spPr>
        <p:txBody>
          <a:bodyPr>
            <a:noAutofit/>
          </a:bodyPr>
          <a:lstStyle>
            <a:lvl1pPr marL="0" indent="0" algn="ctr">
              <a:buFontTx/>
              <a:buNone/>
              <a:defRPr sz="1800">
                <a:solidFill>
                  <a:srgbClr val="0070C0"/>
                </a:solidFill>
                <a:latin typeface="Futura LT Condensed" pitchFamily="2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4" name="Text Placeholder 11"/>
          <p:cNvSpPr>
            <a:spLocks noGrp="1"/>
          </p:cNvSpPr>
          <p:nvPr>
            <p:ph type="body" sz="quarter" idx="54"/>
          </p:nvPr>
        </p:nvSpPr>
        <p:spPr>
          <a:xfrm>
            <a:off x="4800600" y="3409950"/>
            <a:ext cx="685800" cy="338138"/>
          </a:xfrm>
          <a:ln w="28575">
            <a:solidFill>
              <a:srgbClr val="0070C0"/>
            </a:solidFill>
          </a:ln>
        </p:spPr>
        <p:txBody>
          <a:bodyPr>
            <a:noAutofit/>
          </a:bodyPr>
          <a:lstStyle>
            <a:lvl1pPr marL="0" indent="0" algn="ctr">
              <a:buFontTx/>
              <a:buNone/>
              <a:defRPr sz="1800">
                <a:solidFill>
                  <a:srgbClr val="0070C0"/>
                </a:solidFill>
                <a:latin typeface="Futura LT Condensed" pitchFamily="2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5" name="Text Placeholder 11"/>
          <p:cNvSpPr>
            <a:spLocks noGrp="1"/>
          </p:cNvSpPr>
          <p:nvPr>
            <p:ph type="body" sz="quarter" idx="55"/>
          </p:nvPr>
        </p:nvSpPr>
        <p:spPr>
          <a:xfrm>
            <a:off x="4800600" y="3943350"/>
            <a:ext cx="685800" cy="338138"/>
          </a:xfrm>
          <a:ln w="28575">
            <a:solidFill>
              <a:srgbClr val="0070C0"/>
            </a:solidFill>
          </a:ln>
        </p:spPr>
        <p:txBody>
          <a:bodyPr>
            <a:noAutofit/>
          </a:bodyPr>
          <a:lstStyle>
            <a:lvl1pPr marL="0" indent="0" algn="ctr">
              <a:buFontTx/>
              <a:buNone/>
              <a:defRPr sz="1800">
                <a:solidFill>
                  <a:srgbClr val="0070C0"/>
                </a:solidFill>
                <a:latin typeface="Futura LT Condensed" pitchFamily="2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6" name="Title 1"/>
          <p:cNvSpPr>
            <a:spLocks noGrp="1"/>
          </p:cNvSpPr>
          <p:nvPr>
            <p:ph type="title"/>
          </p:nvPr>
        </p:nvSpPr>
        <p:spPr>
          <a:xfrm>
            <a:off x="2362200" y="514350"/>
            <a:ext cx="4359233" cy="539597"/>
          </a:xfrm>
        </p:spPr>
        <p:txBody>
          <a:bodyPr/>
          <a:lstStyle/>
          <a:p>
            <a:endParaRPr lang="en-JM" dirty="0"/>
          </a:p>
        </p:txBody>
      </p:sp>
      <p:sp>
        <p:nvSpPr>
          <p:cNvPr id="37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2971800" y="285750"/>
            <a:ext cx="3124200" cy="304800"/>
          </a:xfrm>
        </p:spPr>
        <p:txBody>
          <a:bodyPr>
            <a:noAutofit/>
          </a:bodyPr>
          <a:lstStyle>
            <a:lvl1pPr marL="0" indent="0" algn="ctr">
              <a:buNone/>
              <a:defRPr sz="1600" spc="300">
                <a:solidFill>
                  <a:srgbClr val="0070C0"/>
                </a:solidFill>
                <a:latin typeface="Futura LT Condensed" pitchFamily="2" charset="0"/>
              </a:defRPr>
            </a:lvl1pPr>
          </a:lstStyle>
          <a:p>
            <a:pPr lvl="0"/>
            <a:endParaRPr lang="en-JM" dirty="0" smtClean="0"/>
          </a:p>
        </p:txBody>
      </p:sp>
      <p:sp>
        <p:nvSpPr>
          <p:cNvPr id="13" name="Date Placeholder 6"/>
          <p:cNvSpPr>
            <a:spLocks noGrp="1"/>
          </p:cNvSpPr>
          <p:nvPr>
            <p:ph type="dt" sz="half" idx="5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5E474-0476-4D09-844F-F24158D95666}" type="datetime1">
              <a:rPr lang="en-JM"/>
              <a:pPr>
                <a:defRPr/>
              </a:pPr>
              <a:t>03/05/2013</a:t>
            </a:fld>
            <a:endParaRPr lang="en-JM"/>
          </a:p>
        </p:txBody>
      </p:sp>
      <p:sp>
        <p:nvSpPr>
          <p:cNvPr id="14" name="Footer Placeholder 8"/>
          <p:cNvSpPr>
            <a:spLocks noGrp="1"/>
          </p:cNvSpPr>
          <p:nvPr>
            <p:ph type="ftr" sz="quarter" idx="5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JM"/>
          </a:p>
        </p:txBody>
      </p:sp>
      <p:sp>
        <p:nvSpPr>
          <p:cNvPr id="15" name="Slide Number Placeholder 9"/>
          <p:cNvSpPr>
            <a:spLocks noGrp="1"/>
          </p:cNvSpPr>
          <p:nvPr>
            <p:ph type="sldNum" sz="quarter" idx="5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F1309-E4FE-4614-984C-19B019E556F0}" type="slidenum">
              <a:rPr lang="en-JM"/>
              <a:pPr>
                <a:defRPr/>
              </a:pPr>
              <a:t>‹N›</a:t>
            </a:fld>
            <a:endParaRPr lang="en-JM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ist O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3"/>
          <p:cNvSpPr>
            <a:spLocks noGrp="1"/>
          </p:cNvSpPr>
          <p:nvPr>
            <p:ph type="body" sz="quarter" idx="47"/>
          </p:nvPr>
        </p:nvSpPr>
        <p:spPr>
          <a:xfrm>
            <a:off x="3855084" y="1690045"/>
            <a:ext cx="4526916" cy="403225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200" b="0">
                <a:solidFill>
                  <a:schemeClr val="tx2">
                    <a:lumMod val="50000"/>
                  </a:schemeClr>
                </a:solidFill>
                <a:latin typeface="Futura LT Book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48"/>
          </p:nvPr>
        </p:nvSpPr>
        <p:spPr>
          <a:xfrm>
            <a:off x="3855402" y="2223445"/>
            <a:ext cx="4526916" cy="403225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200" b="0">
                <a:solidFill>
                  <a:schemeClr val="tx2">
                    <a:lumMod val="50000"/>
                  </a:schemeClr>
                </a:solidFill>
                <a:latin typeface="Futura LT Book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49"/>
          </p:nvPr>
        </p:nvSpPr>
        <p:spPr>
          <a:xfrm>
            <a:off x="3855402" y="2756845"/>
            <a:ext cx="4526916" cy="403225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200" b="0">
                <a:solidFill>
                  <a:schemeClr val="tx2">
                    <a:lumMod val="50000"/>
                  </a:schemeClr>
                </a:solidFill>
                <a:latin typeface="Futura LT Book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50"/>
          </p:nvPr>
        </p:nvSpPr>
        <p:spPr>
          <a:xfrm>
            <a:off x="3855402" y="3312470"/>
            <a:ext cx="4526916" cy="403225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200" b="0">
                <a:solidFill>
                  <a:schemeClr val="tx2">
                    <a:lumMod val="50000"/>
                  </a:schemeClr>
                </a:solidFill>
                <a:latin typeface="Futura LT Book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7" name="Text Placeholder 13"/>
          <p:cNvSpPr>
            <a:spLocks noGrp="1"/>
          </p:cNvSpPr>
          <p:nvPr>
            <p:ph type="body" sz="quarter" idx="51"/>
          </p:nvPr>
        </p:nvSpPr>
        <p:spPr>
          <a:xfrm>
            <a:off x="3855402" y="3823645"/>
            <a:ext cx="4526916" cy="403225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200" b="0">
                <a:solidFill>
                  <a:schemeClr val="tx2">
                    <a:lumMod val="50000"/>
                  </a:schemeClr>
                </a:solidFill>
                <a:latin typeface="Futura LT Book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4" name="Content Placeholder 6"/>
          <p:cNvSpPr>
            <a:spLocks noGrp="1"/>
          </p:cNvSpPr>
          <p:nvPr>
            <p:ph sz="quarter" idx="55"/>
          </p:nvPr>
        </p:nvSpPr>
        <p:spPr>
          <a:xfrm>
            <a:off x="3352800" y="1660274"/>
            <a:ext cx="365760" cy="36576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800">
                <a:solidFill>
                  <a:srgbClr val="0070C0"/>
                </a:solidFill>
                <a:latin typeface="Futura LT Condensed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Content Placeholder 6"/>
          <p:cNvSpPr>
            <a:spLocks noGrp="1"/>
          </p:cNvSpPr>
          <p:nvPr>
            <p:ph sz="quarter" idx="56"/>
          </p:nvPr>
        </p:nvSpPr>
        <p:spPr>
          <a:xfrm>
            <a:off x="3352800" y="2205990"/>
            <a:ext cx="365760" cy="36576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800">
                <a:solidFill>
                  <a:srgbClr val="0070C0"/>
                </a:solidFill>
                <a:latin typeface="Futura LT Condensed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Content Placeholder 6"/>
          <p:cNvSpPr>
            <a:spLocks noGrp="1"/>
          </p:cNvSpPr>
          <p:nvPr>
            <p:ph sz="quarter" idx="57"/>
          </p:nvPr>
        </p:nvSpPr>
        <p:spPr>
          <a:xfrm>
            <a:off x="3352800" y="2724150"/>
            <a:ext cx="365760" cy="36576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800">
                <a:solidFill>
                  <a:srgbClr val="0070C0"/>
                </a:solidFill>
                <a:latin typeface="Futura LT Condensed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7" name="Content Placeholder 6"/>
          <p:cNvSpPr>
            <a:spLocks noGrp="1"/>
          </p:cNvSpPr>
          <p:nvPr>
            <p:ph sz="quarter" idx="58"/>
          </p:nvPr>
        </p:nvSpPr>
        <p:spPr>
          <a:xfrm>
            <a:off x="3352800" y="3272790"/>
            <a:ext cx="365760" cy="36576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800">
                <a:solidFill>
                  <a:srgbClr val="0070C0"/>
                </a:solidFill>
                <a:latin typeface="Futura LT Condensed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8" name="Content Placeholder 6"/>
          <p:cNvSpPr>
            <a:spLocks noGrp="1"/>
          </p:cNvSpPr>
          <p:nvPr>
            <p:ph sz="quarter" idx="59"/>
          </p:nvPr>
        </p:nvSpPr>
        <p:spPr>
          <a:xfrm>
            <a:off x="3352800" y="3790950"/>
            <a:ext cx="365760" cy="36576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800">
                <a:solidFill>
                  <a:srgbClr val="0070C0"/>
                </a:solidFill>
                <a:latin typeface="Futura LT Condensed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60"/>
          </p:nvPr>
        </p:nvSpPr>
        <p:spPr>
          <a:xfrm>
            <a:off x="685800" y="1657350"/>
            <a:ext cx="2209800" cy="2667000"/>
          </a:xfrm>
          <a:solidFill>
            <a:srgbClr val="0070C0"/>
          </a:solidFill>
          <a:ln w="19050" cap="sq">
            <a:solidFill>
              <a:srgbClr val="0070C0"/>
            </a:solidFill>
            <a:miter lim="800000"/>
          </a:ln>
        </p:spPr>
        <p:txBody>
          <a:bodyPr>
            <a:noAutofit/>
          </a:bodyPr>
          <a:lstStyle>
            <a:lvl1pPr marL="0" indent="0">
              <a:buFontTx/>
              <a:buNone/>
              <a:defRPr sz="1400">
                <a:solidFill>
                  <a:schemeClr val="bg1"/>
                </a:solidFill>
                <a:latin typeface="Futura LT Book" pitchFamily="2" charset="0"/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18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2362200" y="514350"/>
            <a:ext cx="4359233" cy="539597"/>
          </a:xfrm>
        </p:spPr>
        <p:txBody>
          <a:bodyPr/>
          <a:lstStyle/>
          <a:p>
            <a:endParaRPr lang="en-JM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2971800" y="285750"/>
            <a:ext cx="3124200" cy="304800"/>
          </a:xfrm>
        </p:spPr>
        <p:txBody>
          <a:bodyPr>
            <a:noAutofit/>
          </a:bodyPr>
          <a:lstStyle>
            <a:lvl1pPr marL="0" indent="0" algn="ctr">
              <a:buNone/>
              <a:defRPr sz="1600" spc="300">
                <a:solidFill>
                  <a:srgbClr val="0070C0"/>
                </a:solidFill>
                <a:latin typeface="Futura LT Condensed" pitchFamily="2" charset="0"/>
              </a:defRPr>
            </a:lvl1pPr>
          </a:lstStyle>
          <a:p>
            <a:pPr lvl="0"/>
            <a:endParaRPr lang="en-JM" dirty="0" smtClean="0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6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CD11D-F18F-4679-9C08-2207EED978BD}" type="datetime1">
              <a:rPr lang="en-JM"/>
              <a:pPr>
                <a:defRPr/>
              </a:pPr>
              <a:t>03/05/2013</a:t>
            </a:fld>
            <a:endParaRPr lang="en-JM"/>
          </a:p>
        </p:txBody>
      </p:sp>
      <p:sp>
        <p:nvSpPr>
          <p:cNvPr id="19" name="Footer Placeholder 8"/>
          <p:cNvSpPr>
            <a:spLocks noGrp="1"/>
          </p:cNvSpPr>
          <p:nvPr>
            <p:ph type="ftr" sz="quarter" idx="6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JM"/>
          </a:p>
        </p:txBody>
      </p:sp>
      <p:sp>
        <p:nvSpPr>
          <p:cNvPr id="22" name="Slide Number Placeholder 9"/>
          <p:cNvSpPr>
            <a:spLocks noGrp="1"/>
          </p:cNvSpPr>
          <p:nvPr>
            <p:ph type="sldNum" sz="quarter" idx="6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97809-F969-499D-A1C3-88A72295EF9A}" type="slidenum">
              <a:rPr lang="en-JM"/>
              <a:pPr>
                <a:defRPr/>
              </a:pPr>
              <a:t>‹N›</a:t>
            </a:fld>
            <a:endParaRPr lang="en-JM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tive Bull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3"/>
          <p:cNvSpPr>
            <a:spLocks noGrp="1"/>
          </p:cNvSpPr>
          <p:nvPr>
            <p:ph type="body" sz="quarter" idx="47"/>
          </p:nvPr>
        </p:nvSpPr>
        <p:spPr>
          <a:xfrm>
            <a:off x="1218882" y="1863725"/>
            <a:ext cx="3048000" cy="403225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200" b="0">
                <a:solidFill>
                  <a:schemeClr val="tx2">
                    <a:lumMod val="50000"/>
                  </a:schemeClr>
                </a:solidFill>
                <a:latin typeface="Futura LT Book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48"/>
          </p:nvPr>
        </p:nvSpPr>
        <p:spPr>
          <a:xfrm>
            <a:off x="1219200" y="2397125"/>
            <a:ext cx="3048000" cy="403225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200" b="0">
                <a:solidFill>
                  <a:schemeClr val="tx2">
                    <a:lumMod val="50000"/>
                  </a:schemeClr>
                </a:solidFill>
                <a:latin typeface="Futura LT Book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49"/>
          </p:nvPr>
        </p:nvSpPr>
        <p:spPr>
          <a:xfrm>
            <a:off x="1219518" y="2930525"/>
            <a:ext cx="3048000" cy="403225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200" b="0">
                <a:solidFill>
                  <a:schemeClr val="tx2">
                    <a:lumMod val="50000"/>
                  </a:schemeClr>
                </a:solidFill>
                <a:latin typeface="Futura LT Book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50"/>
          </p:nvPr>
        </p:nvSpPr>
        <p:spPr>
          <a:xfrm>
            <a:off x="1219518" y="3486150"/>
            <a:ext cx="3048000" cy="403225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200" b="0">
                <a:solidFill>
                  <a:schemeClr val="tx2">
                    <a:lumMod val="50000"/>
                  </a:schemeClr>
                </a:solidFill>
                <a:latin typeface="Futura LT Book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7" name="Text Placeholder 13"/>
          <p:cNvSpPr>
            <a:spLocks noGrp="1"/>
          </p:cNvSpPr>
          <p:nvPr>
            <p:ph type="body" sz="quarter" idx="51"/>
          </p:nvPr>
        </p:nvSpPr>
        <p:spPr>
          <a:xfrm>
            <a:off x="1219518" y="3997325"/>
            <a:ext cx="3048000" cy="403225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200" b="0">
                <a:solidFill>
                  <a:schemeClr val="tx2">
                    <a:lumMod val="50000"/>
                  </a:schemeClr>
                </a:solidFill>
                <a:latin typeface="Futura LT Book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4" name="Content Placeholder 6"/>
          <p:cNvSpPr>
            <a:spLocks noGrp="1"/>
          </p:cNvSpPr>
          <p:nvPr>
            <p:ph sz="quarter" idx="55"/>
          </p:nvPr>
        </p:nvSpPr>
        <p:spPr>
          <a:xfrm>
            <a:off x="792798" y="1856179"/>
            <a:ext cx="365760" cy="365760"/>
          </a:xfrm>
          <a:prstGeom prst="rect">
            <a:avLst/>
          </a:prstGeom>
          <a:solidFill>
            <a:srgbClr val="0070C0"/>
          </a:solidFill>
          <a:ln w="19050">
            <a:solidFill>
              <a:srgbClr val="0070C0"/>
            </a:solidFill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  <a:latin typeface="Futura LT Condensed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Content Placeholder 6"/>
          <p:cNvSpPr>
            <a:spLocks noGrp="1"/>
          </p:cNvSpPr>
          <p:nvPr>
            <p:ph sz="quarter" idx="56"/>
          </p:nvPr>
        </p:nvSpPr>
        <p:spPr>
          <a:xfrm>
            <a:off x="792798" y="2401895"/>
            <a:ext cx="365760" cy="365760"/>
          </a:xfrm>
          <a:prstGeom prst="rect">
            <a:avLst/>
          </a:prstGeom>
          <a:solidFill>
            <a:srgbClr val="0070C0"/>
          </a:solidFill>
          <a:ln w="19050">
            <a:solidFill>
              <a:srgbClr val="0070C0"/>
            </a:solidFill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  <a:latin typeface="Futura LT Condensed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Content Placeholder 6"/>
          <p:cNvSpPr>
            <a:spLocks noGrp="1"/>
          </p:cNvSpPr>
          <p:nvPr>
            <p:ph sz="quarter" idx="57"/>
          </p:nvPr>
        </p:nvSpPr>
        <p:spPr>
          <a:xfrm>
            <a:off x="792798" y="2920055"/>
            <a:ext cx="365760" cy="365760"/>
          </a:xfrm>
          <a:prstGeom prst="rect">
            <a:avLst/>
          </a:prstGeom>
          <a:solidFill>
            <a:srgbClr val="0070C0"/>
          </a:solidFill>
          <a:ln w="19050">
            <a:solidFill>
              <a:srgbClr val="0070C0"/>
            </a:solidFill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  <a:latin typeface="Futura LT Condensed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7" name="Content Placeholder 6"/>
          <p:cNvSpPr>
            <a:spLocks noGrp="1"/>
          </p:cNvSpPr>
          <p:nvPr>
            <p:ph sz="quarter" idx="58"/>
          </p:nvPr>
        </p:nvSpPr>
        <p:spPr>
          <a:xfrm>
            <a:off x="792798" y="3468695"/>
            <a:ext cx="365760" cy="365760"/>
          </a:xfrm>
          <a:prstGeom prst="rect">
            <a:avLst/>
          </a:prstGeom>
          <a:solidFill>
            <a:srgbClr val="0070C0"/>
          </a:solidFill>
          <a:ln w="19050">
            <a:solidFill>
              <a:srgbClr val="0070C0"/>
            </a:solidFill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  <a:latin typeface="Futura LT Condensed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8" name="Content Placeholder 6"/>
          <p:cNvSpPr>
            <a:spLocks noGrp="1"/>
          </p:cNvSpPr>
          <p:nvPr>
            <p:ph sz="quarter" idx="59"/>
          </p:nvPr>
        </p:nvSpPr>
        <p:spPr>
          <a:xfrm>
            <a:off x="792798" y="3986855"/>
            <a:ext cx="365760" cy="365760"/>
          </a:xfrm>
          <a:prstGeom prst="rect">
            <a:avLst/>
          </a:prstGeom>
          <a:solidFill>
            <a:srgbClr val="0070C0"/>
          </a:solidFill>
          <a:ln w="19050">
            <a:solidFill>
              <a:srgbClr val="0070C0"/>
            </a:solidFill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  <a:latin typeface="Futura LT Condensed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13"/>
          <p:cNvSpPr>
            <a:spLocks noGrp="1"/>
          </p:cNvSpPr>
          <p:nvPr>
            <p:ph type="body" sz="quarter" idx="60"/>
          </p:nvPr>
        </p:nvSpPr>
        <p:spPr>
          <a:xfrm>
            <a:off x="5257800" y="1863725"/>
            <a:ext cx="3048000" cy="403225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200" b="0">
                <a:solidFill>
                  <a:schemeClr val="tx2">
                    <a:lumMod val="50000"/>
                  </a:schemeClr>
                </a:solidFill>
                <a:latin typeface="Futura LT Book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9" name="Text Placeholder 13"/>
          <p:cNvSpPr>
            <a:spLocks noGrp="1"/>
          </p:cNvSpPr>
          <p:nvPr>
            <p:ph type="body" sz="quarter" idx="61"/>
          </p:nvPr>
        </p:nvSpPr>
        <p:spPr>
          <a:xfrm>
            <a:off x="5258118" y="2397125"/>
            <a:ext cx="3048000" cy="403225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200" b="0">
                <a:solidFill>
                  <a:schemeClr val="tx2">
                    <a:lumMod val="50000"/>
                  </a:schemeClr>
                </a:solidFill>
                <a:latin typeface="Futura LT Book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2" name="Text Placeholder 13"/>
          <p:cNvSpPr>
            <a:spLocks noGrp="1"/>
          </p:cNvSpPr>
          <p:nvPr>
            <p:ph type="body" sz="quarter" idx="62"/>
          </p:nvPr>
        </p:nvSpPr>
        <p:spPr>
          <a:xfrm>
            <a:off x="5258118" y="2930525"/>
            <a:ext cx="3048000" cy="403225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200" b="0">
                <a:solidFill>
                  <a:schemeClr val="tx2">
                    <a:lumMod val="50000"/>
                  </a:schemeClr>
                </a:solidFill>
                <a:latin typeface="Futura LT Book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3" name="Text Placeholder 13"/>
          <p:cNvSpPr>
            <a:spLocks noGrp="1"/>
          </p:cNvSpPr>
          <p:nvPr>
            <p:ph type="body" sz="quarter" idx="63"/>
          </p:nvPr>
        </p:nvSpPr>
        <p:spPr>
          <a:xfrm>
            <a:off x="5258118" y="3486150"/>
            <a:ext cx="3048000" cy="403225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200" b="0">
                <a:solidFill>
                  <a:schemeClr val="tx2">
                    <a:lumMod val="50000"/>
                  </a:schemeClr>
                </a:solidFill>
                <a:latin typeface="Futura LT Book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9" name="Text Placeholder 13"/>
          <p:cNvSpPr>
            <a:spLocks noGrp="1"/>
          </p:cNvSpPr>
          <p:nvPr>
            <p:ph type="body" sz="quarter" idx="64"/>
          </p:nvPr>
        </p:nvSpPr>
        <p:spPr>
          <a:xfrm>
            <a:off x="5258118" y="3997325"/>
            <a:ext cx="3048000" cy="403225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200" b="0">
                <a:solidFill>
                  <a:schemeClr val="tx2">
                    <a:lumMod val="50000"/>
                  </a:schemeClr>
                </a:solidFill>
                <a:latin typeface="Futura LT Book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30" name="Content Placeholder 6"/>
          <p:cNvSpPr>
            <a:spLocks noGrp="1"/>
          </p:cNvSpPr>
          <p:nvPr>
            <p:ph sz="quarter" idx="65"/>
          </p:nvPr>
        </p:nvSpPr>
        <p:spPr>
          <a:xfrm>
            <a:off x="4831080" y="1856179"/>
            <a:ext cx="365760" cy="365760"/>
          </a:xfrm>
          <a:prstGeom prst="rect">
            <a:avLst/>
          </a:prstGeom>
          <a:solidFill>
            <a:srgbClr val="0070C0"/>
          </a:solidFill>
          <a:ln w="19050">
            <a:solidFill>
              <a:srgbClr val="0070C0"/>
            </a:solidFill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  <a:latin typeface="Futura LT Condensed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Content Placeholder 6"/>
          <p:cNvSpPr>
            <a:spLocks noGrp="1"/>
          </p:cNvSpPr>
          <p:nvPr>
            <p:ph sz="quarter" idx="66"/>
          </p:nvPr>
        </p:nvSpPr>
        <p:spPr>
          <a:xfrm>
            <a:off x="4831080" y="2401895"/>
            <a:ext cx="365760" cy="365760"/>
          </a:xfrm>
          <a:prstGeom prst="rect">
            <a:avLst/>
          </a:prstGeom>
          <a:solidFill>
            <a:srgbClr val="0070C0"/>
          </a:solidFill>
          <a:ln w="19050">
            <a:solidFill>
              <a:srgbClr val="0070C0"/>
            </a:solidFill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  <a:latin typeface="Futura LT Condensed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2" name="Content Placeholder 6"/>
          <p:cNvSpPr>
            <a:spLocks noGrp="1"/>
          </p:cNvSpPr>
          <p:nvPr>
            <p:ph sz="quarter" idx="67"/>
          </p:nvPr>
        </p:nvSpPr>
        <p:spPr>
          <a:xfrm>
            <a:off x="4831080" y="2920055"/>
            <a:ext cx="365760" cy="365760"/>
          </a:xfrm>
          <a:prstGeom prst="rect">
            <a:avLst/>
          </a:prstGeom>
          <a:solidFill>
            <a:srgbClr val="0070C0"/>
          </a:solidFill>
          <a:ln w="19050">
            <a:solidFill>
              <a:srgbClr val="0070C0"/>
            </a:solidFill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  <a:latin typeface="Futura LT Condensed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3" name="Content Placeholder 6"/>
          <p:cNvSpPr>
            <a:spLocks noGrp="1"/>
          </p:cNvSpPr>
          <p:nvPr>
            <p:ph sz="quarter" idx="68"/>
          </p:nvPr>
        </p:nvSpPr>
        <p:spPr>
          <a:xfrm>
            <a:off x="4831080" y="3468695"/>
            <a:ext cx="365760" cy="365760"/>
          </a:xfrm>
          <a:prstGeom prst="rect">
            <a:avLst/>
          </a:prstGeom>
          <a:solidFill>
            <a:srgbClr val="0070C0"/>
          </a:solidFill>
          <a:ln w="19050">
            <a:solidFill>
              <a:srgbClr val="0070C0"/>
            </a:solidFill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  <a:latin typeface="Futura LT Condensed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4" name="Content Placeholder 6"/>
          <p:cNvSpPr>
            <a:spLocks noGrp="1"/>
          </p:cNvSpPr>
          <p:nvPr>
            <p:ph sz="quarter" idx="69"/>
          </p:nvPr>
        </p:nvSpPr>
        <p:spPr>
          <a:xfrm>
            <a:off x="4831080" y="3986855"/>
            <a:ext cx="365760" cy="365760"/>
          </a:xfrm>
          <a:prstGeom prst="rect">
            <a:avLst/>
          </a:prstGeom>
          <a:solidFill>
            <a:srgbClr val="0070C0"/>
          </a:solidFill>
          <a:ln w="19050">
            <a:solidFill>
              <a:srgbClr val="0070C0"/>
            </a:solidFill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  <a:latin typeface="Futura LT Condensed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5" name="Title Placeholder 1"/>
          <p:cNvSpPr>
            <a:spLocks noGrp="1"/>
          </p:cNvSpPr>
          <p:nvPr>
            <p:ph type="title"/>
          </p:nvPr>
        </p:nvSpPr>
        <p:spPr>
          <a:xfrm>
            <a:off x="762000" y="897979"/>
            <a:ext cx="4436422" cy="454571"/>
          </a:xfrm>
          <a:prstGeom prst="rect">
            <a:avLst/>
          </a:prstGeom>
        </p:spPr>
        <p:txBody>
          <a:bodyPr rtlCol="0">
            <a:normAutofit/>
          </a:bodyPr>
          <a:lstStyle>
            <a:lvl1pPr algn="l">
              <a:defRPr/>
            </a:lvl1pPr>
          </a:lstStyle>
          <a:p>
            <a:endParaRPr lang="en-JM" dirty="0"/>
          </a:p>
        </p:txBody>
      </p:sp>
      <p:sp>
        <p:nvSpPr>
          <p:cNvPr id="36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778822" y="666750"/>
            <a:ext cx="4419600" cy="304800"/>
          </a:xfrm>
        </p:spPr>
        <p:txBody>
          <a:bodyPr>
            <a:noAutofit/>
          </a:bodyPr>
          <a:lstStyle>
            <a:lvl1pPr marL="0" indent="0" algn="l">
              <a:buNone/>
              <a:defRPr sz="1600" spc="300">
                <a:solidFill>
                  <a:srgbClr val="0070C0"/>
                </a:solidFill>
                <a:latin typeface="Futura LT Condensed" pitchFamily="2" charset="0"/>
              </a:defRPr>
            </a:lvl1pPr>
          </a:lstStyle>
          <a:p>
            <a:pPr lvl="0"/>
            <a:endParaRPr lang="en-JM" dirty="0" smtClean="0"/>
          </a:p>
        </p:txBody>
      </p:sp>
      <p:sp>
        <p:nvSpPr>
          <p:cNvPr id="37" name="Date Placeholder 6"/>
          <p:cNvSpPr>
            <a:spLocks noGrp="1"/>
          </p:cNvSpPr>
          <p:nvPr>
            <p:ph type="dt" sz="half" idx="7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E0850-4416-4062-B07B-ED54B66C0FB2}" type="datetime1">
              <a:rPr lang="en-JM"/>
              <a:pPr>
                <a:defRPr/>
              </a:pPr>
              <a:t>03/05/2013</a:t>
            </a:fld>
            <a:endParaRPr lang="en-JM"/>
          </a:p>
        </p:txBody>
      </p:sp>
      <p:sp>
        <p:nvSpPr>
          <p:cNvPr id="38" name="Footer Placeholder 8"/>
          <p:cNvSpPr>
            <a:spLocks noGrp="1"/>
          </p:cNvSpPr>
          <p:nvPr>
            <p:ph type="ftr" sz="quarter" idx="7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JM"/>
          </a:p>
        </p:txBody>
      </p:sp>
      <p:sp>
        <p:nvSpPr>
          <p:cNvPr id="39" name="Slide Number Placeholder 9"/>
          <p:cNvSpPr>
            <a:spLocks noGrp="1"/>
          </p:cNvSpPr>
          <p:nvPr>
            <p:ph type="sldNum" sz="quarter" idx="7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E7647-D4A1-4B65-9349-FFA10FDFE47E}" type="slidenum">
              <a:rPr lang="en-JM"/>
              <a:pPr>
                <a:defRPr/>
              </a:pPr>
              <a:t>‹N›</a:t>
            </a:fld>
            <a:endParaRPr lang="en-JM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-19050"/>
            <a:ext cx="2971800" cy="51435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JM"/>
          </a:p>
        </p:txBody>
      </p:sp>
      <p:sp>
        <p:nvSpPr>
          <p:cNvPr id="8" name="Content Placeholder 38"/>
          <p:cNvSpPr>
            <a:spLocks noGrp="1"/>
          </p:cNvSpPr>
          <p:nvPr>
            <p:ph sz="quarter" idx="41"/>
          </p:nvPr>
        </p:nvSpPr>
        <p:spPr>
          <a:xfrm>
            <a:off x="6248400" y="1581150"/>
            <a:ext cx="1752600" cy="304800"/>
          </a:xfrm>
          <a:noFill/>
          <a:ln w="28575">
            <a:solidFill>
              <a:srgbClr val="0070C0"/>
            </a:solidFill>
          </a:ln>
        </p:spPr>
        <p:txBody>
          <a:bodyPr anchor="ctr">
            <a:noAutofit/>
          </a:bodyPr>
          <a:lstStyle>
            <a:lvl1pPr algn="l">
              <a:buNone/>
              <a:defRPr sz="1800" b="0">
                <a:solidFill>
                  <a:srgbClr val="0070C0"/>
                </a:solidFill>
                <a:latin typeface="Futura LT Condensed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9" name="Content Placeholder 13"/>
          <p:cNvSpPr>
            <a:spLocks noGrp="1"/>
          </p:cNvSpPr>
          <p:nvPr>
            <p:ph sz="quarter" idx="42"/>
          </p:nvPr>
        </p:nvSpPr>
        <p:spPr>
          <a:xfrm>
            <a:off x="3352800" y="1981200"/>
            <a:ext cx="2362200" cy="2419350"/>
          </a:xfrm>
        </p:spPr>
        <p:txBody>
          <a:bodyPr>
            <a:normAutofit/>
          </a:bodyPr>
          <a:lstStyle>
            <a:lvl1pPr>
              <a:buNone/>
              <a:defRPr sz="1200">
                <a:solidFill>
                  <a:schemeClr val="tx2">
                    <a:lumMod val="50000"/>
                  </a:schemeClr>
                </a:solidFill>
                <a:latin typeface="Futura LT Book" pitchFamily="2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0" name="Content Placeholder 13"/>
          <p:cNvSpPr>
            <a:spLocks noGrp="1"/>
          </p:cNvSpPr>
          <p:nvPr>
            <p:ph sz="quarter" idx="43"/>
          </p:nvPr>
        </p:nvSpPr>
        <p:spPr>
          <a:xfrm>
            <a:off x="6248400" y="1981200"/>
            <a:ext cx="2362200" cy="2419350"/>
          </a:xfrm>
        </p:spPr>
        <p:txBody>
          <a:bodyPr>
            <a:normAutofit/>
          </a:bodyPr>
          <a:lstStyle>
            <a:lvl1pPr>
              <a:buNone/>
              <a:defRPr sz="1200">
                <a:solidFill>
                  <a:schemeClr val="tx2">
                    <a:lumMod val="50000"/>
                  </a:schemeClr>
                </a:solidFill>
                <a:latin typeface="Futura LT Book" pitchFamily="2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1" name="Content Placeholder 38"/>
          <p:cNvSpPr>
            <a:spLocks noGrp="1"/>
          </p:cNvSpPr>
          <p:nvPr>
            <p:ph sz="quarter" idx="44"/>
          </p:nvPr>
        </p:nvSpPr>
        <p:spPr>
          <a:xfrm>
            <a:off x="3352800" y="1581150"/>
            <a:ext cx="1752600" cy="304800"/>
          </a:xfrm>
          <a:noFill/>
          <a:ln w="28575">
            <a:solidFill>
              <a:srgbClr val="0070C0"/>
            </a:solidFill>
          </a:ln>
        </p:spPr>
        <p:txBody>
          <a:bodyPr anchor="ctr">
            <a:noAutofit/>
          </a:bodyPr>
          <a:lstStyle>
            <a:lvl1pPr algn="l">
              <a:buNone/>
              <a:defRPr sz="1800" b="0">
                <a:solidFill>
                  <a:srgbClr val="0070C0"/>
                </a:solidFill>
                <a:latin typeface="Futura LT Condensed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5" name="Content Placeholder 38"/>
          <p:cNvSpPr>
            <a:spLocks noGrp="1"/>
          </p:cNvSpPr>
          <p:nvPr>
            <p:ph sz="quarter" idx="56"/>
          </p:nvPr>
        </p:nvSpPr>
        <p:spPr>
          <a:xfrm>
            <a:off x="381000" y="3562350"/>
            <a:ext cx="2209800" cy="1069074"/>
          </a:xfrm>
          <a:noFill/>
          <a:ln w="19050">
            <a:solidFill>
              <a:schemeClr val="bg1"/>
            </a:solidFill>
          </a:ln>
        </p:spPr>
        <p:txBody>
          <a:bodyPr anchor="ctr">
            <a:noAutofit/>
          </a:bodyPr>
          <a:lstStyle>
            <a:lvl1pPr algn="l">
              <a:buNone/>
              <a:defRPr sz="1600" b="0">
                <a:solidFill>
                  <a:schemeClr val="bg1"/>
                </a:solidFill>
                <a:latin typeface="Futura LT Condensed" pitchFamily="2" charset="0"/>
                <a:ea typeface="Open Sans Extrabold" pitchFamily="34" charset="0"/>
                <a:cs typeface="Open Sans Extrabold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3276600" y="821779"/>
            <a:ext cx="4436422" cy="454571"/>
          </a:xfrm>
          <a:prstGeom prst="rect">
            <a:avLst/>
          </a:prstGeom>
        </p:spPr>
        <p:txBody>
          <a:bodyPr rtlCol="0">
            <a:normAutofit/>
          </a:bodyPr>
          <a:lstStyle>
            <a:lvl1pPr algn="l">
              <a:defRPr b="1">
                <a:latin typeface="Futura LT Condensed" pitchFamily="2" charset="0"/>
              </a:defRPr>
            </a:lvl1pPr>
          </a:lstStyle>
          <a:p>
            <a:endParaRPr lang="en-JM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293422" y="590550"/>
            <a:ext cx="4419600" cy="304800"/>
          </a:xfrm>
        </p:spPr>
        <p:txBody>
          <a:bodyPr>
            <a:noAutofit/>
          </a:bodyPr>
          <a:lstStyle>
            <a:lvl1pPr marL="0" indent="0" algn="l">
              <a:buNone/>
              <a:defRPr sz="1600" spc="300">
                <a:solidFill>
                  <a:srgbClr val="0070C0"/>
                </a:solidFill>
                <a:latin typeface="Futura LT Condensed" pitchFamily="2" charset="0"/>
              </a:defRPr>
            </a:lvl1pPr>
          </a:lstStyle>
          <a:p>
            <a:pPr lvl="0"/>
            <a:endParaRPr lang="en-JM" dirty="0" smtClean="0"/>
          </a:p>
        </p:txBody>
      </p:sp>
      <p:sp>
        <p:nvSpPr>
          <p:cNvPr id="13" name="Date Placeholder 1"/>
          <p:cNvSpPr>
            <a:spLocks noGrp="1"/>
          </p:cNvSpPr>
          <p:nvPr>
            <p:ph type="dt" sz="half" idx="5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3144BD-D642-44B2-B09B-4EF1D261C0B6}" type="datetime1">
              <a:rPr lang="en-JM"/>
              <a:pPr>
                <a:defRPr/>
              </a:pPr>
              <a:t>03/05/2013</a:t>
            </a:fld>
            <a:endParaRPr lang="en-JM"/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5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JM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59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5720CD4-B986-4C2A-903C-A840F07DDD1F}" type="slidenum">
              <a:rPr lang="en-JM"/>
              <a:pPr>
                <a:defRPr/>
              </a:pPr>
              <a:t>‹N›</a:t>
            </a:fld>
            <a:endParaRPr lang="en-JM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Layou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362200" y="514350"/>
            <a:ext cx="4359233" cy="539597"/>
          </a:xfrm>
        </p:spPr>
        <p:txBody>
          <a:bodyPr/>
          <a:lstStyle/>
          <a:p>
            <a:endParaRPr lang="en-JM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2971800" y="285750"/>
            <a:ext cx="3124200" cy="304800"/>
          </a:xfrm>
        </p:spPr>
        <p:txBody>
          <a:bodyPr>
            <a:noAutofit/>
          </a:bodyPr>
          <a:lstStyle>
            <a:lvl1pPr marL="0" indent="0" algn="ctr">
              <a:buNone/>
              <a:defRPr sz="1600" spc="300">
                <a:solidFill>
                  <a:srgbClr val="0070C0"/>
                </a:solidFill>
                <a:latin typeface="Futura LT Condensed" pitchFamily="2" charset="0"/>
              </a:defRPr>
            </a:lvl1pPr>
          </a:lstStyle>
          <a:p>
            <a:pPr lvl="0"/>
            <a:endParaRPr lang="en-JM" dirty="0" smtClean="0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22DAA-A43E-4596-B92C-55862EBD9A2B}" type="datetime1">
              <a:rPr lang="en-JM"/>
              <a:pPr>
                <a:defRPr/>
              </a:pPr>
              <a:t>03/05/2013</a:t>
            </a:fld>
            <a:endParaRPr lang="en-JM"/>
          </a:p>
        </p:txBody>
      </p:sp>
      <p:sp>
        <p:nvSpPr>
          <p:cNvPr id="5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JM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995A1-5354-46F2-BBC6-0D2D91F8A7F6}" type="slidenum">
              <a:rPr lang="en-JM"/>
              <a:pPr>
                <a:defRPr/>
              </a:pPr>
              <a:t>‹N›</a:t>
            </a:fld>
            <a:endParaRPr lang="en-JM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24000" y="514350"/>
            <a:ext cx="5197433" cy="539597"/>
          </a:xfrm>
        </p:spPr>
        <p:txBody>
          <a:bodyPr/>
          <a:lstStyle>
            <a:lvl1pPr algn="l">
              <a:defRPr/>
            </a:lvl1pPr>
          </a:lstStyle>
          <a:p>
            <a:endParaRPr lang="en-JM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524001" y="147637"/>
            <a:ext cx="3962400" cy="304800"/>
          </a:xfrm>
        </p:spPr>
        <p:txBody>
          <a:bodyPr>
            <a:noAutofit/>
          </a:bodyPr>
          <a:lstStyle>
            <a:lvl1pPr marL="0" indent="0" algn="l">
              <a:buNone/>
              <a:defRPr sz="1600" spc="300">
                <a:solidFill>
                  <a:srgbClr val="0070C0"/>
                </a:solidFill>
                <a:latin typeface="Futura LT Condensed" pitchFamily="2" charset="0"/>
              </a:defRPr>
            </a:lvl1pPr>
          </a:lstStyle>
          <a:p>
            <a:pPr lvl="0"/>
            <a:endParaRPr lang="en-JM" dirty="0" smtClean="0"/>
          </a:p>
        </p:txBody>
      </p:sp>
      <p:sp>
        <p:nvSpPr>
          <p:cNvPr id="10" name="Text Placeholder 20"/>
          <p:cNvSpPr>
            <a:spLocks noGrp="1"/>
          </p:cNvSpPr>
          <p:nvPr>
            <p:ph type="body" sz="quarter" idx="18"/>
          </p:nvPr>
        </p:nvSpPr>
        <p:spPr>
          <a:xfrm>
            <a:off x="1524000" y="1276350"/>
            <a:ext cx="7162800" cy="33528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pPr lvl="0"/>
            <a:endParaRPr lang="en-JM" dirty="0"/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790F7-43AD-4265-91FC-023A9263ADAE}" type="datetime1">
              <a:rPr lang="en-JM"/>
              <a:pPr>
                <a:defRPr/>
              </a:pPr>
              <a:t>03/05/2013</a:t>
            </a:fld>
            <a:endParaRPr lang="en-JM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JM"/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B8371-9EEF-4994-A415-AE6AFF209151}" type="slidenum">
              <a:rPr lang="en-JM"/>
              <a:pPr>
                <a:defRPr/>
              </a:pPr>
              <a:t>‹N›</a:t>
            </a:fld>
            <a:endParaRPr lang="en-JM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457200" y="1428750"/>
            <a:ext cx="2992437" cy="3236329"/>
          </a:xfrm>
        </p:spPr>
        <p:txBody>
          <a:bodyPr rtlCol="0">
            <a:normAutofit/>
          </a:bodyPr>
          <a:lstStyle>
            <a:lvl1pPr marL="0" indent="0">
              <a:buFontTx/>
              <a:buNone/>
              <a:defRPr sz="1600"/>
            </a:lvl1pPr>
          </a:lstStyle>
          <a:p>
            <a:pPr lvl="0"/>
            <a:endParaRPr lang="en-JM" noProof="0" dirty="0"/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5"/>
          </p:nvPr>
        </p:nvSpPr>
        <p:spPr>
          <a:xfrm>
            <a:off x="3657600" y="1428750"/>
            <a:ext cx="1754188" cy="955518"/>
          </a:xfrm>
        </p:spPr>
        <p:txBody>
          <a:bodyPr rtlCol="0">
            <a:normAutofit/>
          </a:bodyPr>
          <a:lstStyle>
            <a:lvl1pPr marL="0" indent="0">
              <a:buFontTx/>
              <a:buNone/>
              <a:defRPr sz="1600"/>
            </a:lvl1pPr>
          </a:lstStyle>
          <a:p>
            <a:pPr lvl="0"/>
            <a:endParaRPr lang="en-JM" noProof="0"/>
          </a:p>
        </p:txBody>
      </p:sp>
      <p:sp>
        <p:nvSpPr>
          <p:cNvPr id="17" name="Picture Placeholder 15"/>
          <p:cNvSpPr>
            <a:spLocks noGrp="1"/>
          </p:cNvSpPr>
          <p:nvPr>
            <p:ph type="pic" sz="quarter" idx="16"/>
          </p:nvPr>
        </p:nvSpPr>
        <p:spPr>
          <a:xfrm>
            <a:off x="3668486" y="3714750"/>
            <a:ext cx="1754188" cy="955518"/>
          </a:xfrm>
        </p:spPr>
        <p:txBody>
          <a:bodyPr rtlCol="0">
            <a:normAutofit/>
          </a:bodyPr>
          <a:lstStyle>
            <a:lvl1pPr marL="0" indent="0">
              <a:buFontTx/>
              <a:buNone/>
              <a:defRPr sz="1600"/>
            </a:lvl1pPr>
          </a:lstStyle>
          <a:p>
            <a:pPr lvl="0"/>
            <a:endParaRPr lang="en-JM" noProof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8"/>
          </p:nvPr>
        </p:nvSpPr>
        <p:spPr>
          <a:xfrm>
            <a:off x="5562600" y="2266950"/>
            <a:ext cx="3035300" cy="239240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00"/>
            </a:lvl1pPr>
          </a:lstStyle>
          <a:p>
            <a:pPr lvl="0"/>
            <a:endParaRPr lang="en-JM" dirty="0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2362200" y="514350"/>
            <a:ext cx="4359233" cy="539597"/>
          </a:xfrm>
        </p:spPr>
        <p:txBody>
          <a:bodyPr/>
          <a:lstStyle/>
          <a:p>
            <a:endParaRPr lang="en-JM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2971800" y="285750"/>
            <a:ext cx="3124200" cy="304800"/>
          </a:xfrm>
        </p:spPr>
        <p:txBody>
          <a:bodyPr>
            <a:noAutofit/>
          </a:bodyPr>
          <a:lstStyle>
            <a:lvl1pPr marL="0" indent="0" algn="ctr">
              <a:buNone/>
              <a:defRPr sz="1600" spc="300">
                <a:solidFill>
                  <a:srgbClr val="0070C0"/>
                </a:solidFill>
                <a:latin typeface="Futura LT Condensed" pitchFamily="2" charset="0"/>
              </a:defRPr>
            </a:lvl1pPr>
          </a:lstStyle>
          <a:p>
            <a:pPr lvl="0"/>
            <a:endParaRPr lang="en-JM" dirty="0" smtClean="0"/>
          </a:p>
        </p:txBody>
      </p:sp>
      <p:sp>
        <p:nvSpPr>
          <p:cNvPr id="24" name="Picture Placeholder 15"/>
          <p:cNvSpPr>
            <a:spLocks noGrp="1"/>
          </p:cNvSpPr>
          <p:nvPr>
            <p:ph type="pic" sz="quarter" idx="19"/>
          </p:nvPr>
        </p:nvSpPr>
        <p:spPr>
          <a:xfrm>
            <a:off x="3657600" y="2564504"/>
            <a:ext cx="1754188" cy="955518"/>
          </a:xfrm>
        </p:spPr>
        <p:txBody>
          <a:bodyPr rtlCol="0">
            <a:normAutofit/>
          </a:bodyPr>
          <a:lstStyle>
            <a:lvl1pPr marL="0" indent="0">
              <a:buFontTx/>
              <a:buNone/>
              <a:defRPr sz="1600"/>
            </a:lvl1pPr>
          </a:lstStyle>
          <a:p>
            <a:pPr lvl="0"/>
            <a:endParaRPr lang="en-JM" noProof="0"/>
          </a:p>
        </p:txBody>
      </p:sp>
      <p:sp>
        <p:nvSpPr>
          <p:cNvPr id="25" name="Text Placeholder 20"/>
          <p:cNvSpPr>
            <a:spLocks noGrp="1"/>
          </p:cNvSpPr>
          <p:nvPr>
            <p:ph type="body" sz="quarter" idx="20"/>
          </p:nvPr>
        </p:nvSpPr>
        <p:spPr>
          <a:xfrm>
            <a:off x="5638800" y="1428750"/>
            <a:ext cx="3035300" cy="609600"/>
          </a:xfrm>
          <a:solidFill>
            <a:srgbClr val="0070C0"/>
          </a:solidFill>
          <a:ln w="19050">
            <a:solidFill>
              <a:srgbClr val="0070C0"/>
            </a:solidFill>
          </a:ln>
        </p:spPr>
        <p:txBody>
          <a:bodyPr>
            <a:normAutofit/>
          </a:bodyPr>
          <a:lstStyle>
            <a:lvl1pPr marL="0" indent="0">
              <a:buFontTx/>
              <a:buNone/>
              <a:defRPr sz="1600" b="1">
                <a:solidFill>
                  <a:schemeClr val="bg1"/>
                </a:solidFill>
                <a:latin typeface="Futura LT Condensed" pitchFamily="2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0" name="Date Placeholder 6"/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75196-BD90-432F-A47F-93922E90344F}" type="datetime1">
              <a:rPr lang="en-JM"/>
              <a:pPr>
                <a:defRPr/>
              </a:pPr>
              <a:t>03/05/2013</a:t>
            </a:fld>
            <a:endParaRPr lang="en-JM"/>
          </a:p>
        </p:txBody>
      </p:sp>
      <p:sp>
        <p:nvSpPr>
          <p:cNvPr id="11" name="Footer Placeholder 8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JM"/>
          </a:p>
        </p:txBody>
      </p:sp>
      <p:sp>
        <p:nvSpPr>
          <p:cNvPr id="12" name="Slide Number Placeholder 9"/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406E9-9163-4E65-849A-BCDF5DC89933}" type="slidenum">
              <a:rPr lang="en-JM"/>
              <a:pPr>
                <a:defRPr/>
              </a:pPr>
              <a:t>‹N›</a:t>
            </a:fld>
            <a:endParaRPr lang="en-JM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0" y="590550"/>
            <a:ext cx="6096001" cy="3962400"/>
          </a:xfrm>
        </p:spPr>
        <p:txBody>
          <a:bodyPr rtlCol="0">
            <a:normAutofit/>
          </a:bodyPr>
          <a:lstStyle>
            <a:lvl1pPr>
              <a:defRPr sz="1800"/>
            </a:lvl1pPr>
          </a:lstStyle>
          <a:p>
            <a:pPr lvl="0"/>
            <a:endParaRPr lang="en-JM" noProof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5"/>
          </p:nvPr>
        </p:nvSpPr>
        <p:spPr>
          <a:xfrm>
            <a:off x="6324600" y="1962150"/>
            <a:ext cx="2362200" cy="25908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324600" y="666750"/>
            <a:ext cx="2286000" cy="538162"/>
          </a:xfrm>
          <a:solidFill>
            <a:srgbClr val="0070C0"/>
          </a:solidFill>
          <a:ln w="19050">
            <a:solidFill>
              <a:srgbClr val="0070C0"/>
            </a:solidFill>
          </a:ln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Futura LT Condensed" pitchFamily="2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7"/>
          </p:nvPr>
        </p:nvSpPr>
        <p:spPr>
          <a:xfrm>
            <a:off x="6858001" y="1271588"/>
            <a:ext cx="1752600" cy="538162"/>
          </a:xfrm>
          <a:ln w="28575">
            <a:solidFill>
              <a:srgbClr val="0070C0"/>
            </a:solidFill>
          </a:ln>
        </p:spPr>
        <p:txBody>
          <a:bodyPr/>
          <a:lstStyle>
            <a:lvl1pPr marL="0" indent="0">
              <a:buFontTx/>
              <a:buNone/>
              <a:defRPr>
                <a:solidFill>
                  <a:srgbClr val="0070C0"/>
                </a:solidFill>
                <a:latin typeface="Futura LT Condensed" pitchFamily="2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18"/>
          </p:nvPr>
        </p:nvSpPr>
        <p:spPr>
          <a:xfrm>
            <a:off x="6324600" y="1271588"/>
            <a:ext cx="533400" cy="538162"/>
          </a:xfrm>
          <a:ln w="28575">
            <a:solidFill>
              <a:srgbClr val="0070C0"/>
            </a:solidFill>
          </a:ln>
        </p:spPr>
        <p:txBody>
          <a:bodyPr/>
          <a:lstStyle>
            <a:lvl1pPr marL="0" indent="0">
              <a:buFontTx/>
              <a:buNone/>
              <a:defRPr>
                <a:solidFill>
                  <a:srgbClr val="0070C0"/>
                </a:solidFill>
                <a:latin typeface="Futura LT Condensed" pitchFamily="2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B2150-4677-46AA-BAC8-BC093F4479DC}" type="datetime1">
              <a:rPr lang="en-JM"/>
              <a:pPr>
                <a:defRPr/>
              </a:pPr>
              <a:t>03/05/2013</a:t>
            </a:fld>
            <a:endParaRPr lang="en-JM"/>
          </a:p>
        </p:txBody>
      </p:sp>
      <p:sp>
        <p:nvSpPr>
          <p:cNvPr id="8" name="Footer Placeholder 8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JM"/>
          </a:p>
        </p:txBody>
      </p:sp>
      <p:sp>
        <p:nvSpPr>
          <p:cNvPr id="9" name="Slide Number Placeholder 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E83C2-A0E4-4A6C-AF22-8B4F538AAB77}" type="slidenum">
              <a:rPr lang="en-JM"/>
              <a:pPr>
                <a:defRPr/>
              </a:pPr>
              <a:t>‹N›</a:t>
            </a:fld>
            <a:endParaRPr lang="en-JM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1"/>
          <p:cNvCxnSpPr/>
          <p:nvPr userDrawn="1"/>
        </p:nvCxnSpPr>
        <p:spPr>
          <a:xfrm>
            <a:off x="3505200" y="3105150"/>
            <a:ext cx="4954588" cy="0"/>
          </a:xfrm>
          <a:prstGeom prst="line">
            <a:avLst/>
          </a:prstGeom>
          <a:ln w="19050">
            <a:solidFill>
              <a:schemeClr val="tx2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2"/>
          <p:cNvCxnSpPr/>
          <p:nvPr userDrawn="1"/>
        </p:nvCxnSpPr>
        <p:spPr>
          <a:xfrm>
            <a:off x="5943600" y="1604963"/>
            <a:ext cx="0" cy="1119187"/>
          </a:xfrm>
          <a:prstGeom prst="line">
            <a:avLst/>
          </a:prstGeom>
          <a:ln w="19050">
            <a:solidFill>
              <a:schemeClr val="tx2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3"/>
          <p:cNvCxnSpPr/>
          <p:nvPr userDrawn="1"/>
        </p:nvCxnSpPr>
        <p:spPr>
          <a:xfrm>
            <a:off x="5943600" y="3390900"/>
            <a:ext cx="0" cy="1220788"/>
          </a:xfrm>
          <a:prstGeom prst="line">
            <a:avLst/>
          </a:prstGeom>
          <a:ln w="19050">
            <a:solidFill>
              <a:schemeClr val="tx2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icture Placeholder 24"/>
          <p:cNvSpPr>
            <a:spLocks noGrp="1"/>
          </p:cNvSpPr>
          <p:nvPr>
            <p:ph type="pic" sz="quarter" idx="14"/>
          </p:nvPr>
        </p:nvSpPr>
        <p:spPr>
          <a:xfrm>
            <a:off x="604838" y="1504950"/>
            <a:ext cx="2671762" cy="3082925"/>
          </a:xfrm>
        </p:spPr>
        <p:txBody>
          <a:bodyPr rtlCol="0">
            <a:normAutofit/>
          </a:bodyPr>
          <a:lstStyle>
            <a:lvl1pPr>
              <a:defRPr sz="1800"/>
            </a:lvl1pPr>
          </a:lstStyle>
          <a:p>
            <a:pPr lvl="0"/>
            <a:endParaRPr lang="en-JM" noProof="0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5"/>
          </p:nvPr>
        </p:nvSpPr>
        <p:spPr>
          <a:xfrm>
            <a:off x="3425825" y="1970088"/>
            <a:ext cx="2359025" cy="830262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28" name="Text Placeholder 26"/>
          <p:cNvSpPr>
            <a:spLocks noGrp="1"/>
          </p:cNvSpPr>
          <p:nvPr>
            <p:ph type="body" sz="quarter" idx="16"/>
          </p:nvPr>
        </p:nvSpPr>
        <p:spPr>
          <a:xfrm>
            <a:off x="6099175" y="1962150"/>
            <a:ext cx="2359025" cy="830262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30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3429000" y="3798888"/>
            <a:ext cx="2359025" cy="830262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31" name="Text Placeholder 26"/>
          <p:cNvSpPr>
            <a:spLocks noGrp="1"/>
          </p:cNvSpPr>
          <p:nvPr>
            <p:ph type="body" sz="quarter" idx="18"/>
          </p:nvPr>
        </p:nvSpPr>
        <p:spPr>
          <a:xfrm>
            <a:off x="6102350" y="3790950"/>
            <a:ext cx="2359025" cy="830262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19"/>
          </p:nvPr>
        </p:nvSpPr>
        <p:spPr>
          <a:xfrm>
            <a:off x="3886200" y="1581150"/>
            <a:ext cx="1905000" cy="30811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>
                <a:solidFill>
                  <a:srgbClr val="0070C0"/>
                </a:solidFill>
                <a:latin typeface="Futura LT Condensed" pitchFamily="2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34" name="Text Placeholder 32"/>
          <p:cNvSpPr>
            <a:spLocks noGrp="1"/>
          </p:cNvSpPr>
          <p:nvPr>
            <p:ph type="body" sz="quarter" idx="20"/>
          </p:nvPr>
        </p:nvSpPr>
        <p:spPr>
          <a:xfrm>
            <a:off x="6553200" y="1581150"/>
            <a:ext cx="1905000" cy="30811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>
                <a:solidFill>
                  <a:srgbClr val="0070C0"/>
                </a:solidFill>
                <a:latin typeface="Futura LT Condensed" pitchFamily="2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35" name="Text Placeholder 32"/>
          <p:cNvSpPr>
            <a:spLocks noGrp="1"/>
          </p:cNvSpPr>
          <p:nvPr>
            <p:ph type="body" sz="quarter" idx="21"/>
          </p:nvPr>
        </p:nvSpPr>
        <p:spPr>
          <a:xfrm>
            <a:off x="3886200" y="3406635"/>
            <a:ext cx="1905000" cy="30811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>
                <a:solidFill>
                  <a:srgbClr val="0070C0"/>
                </a:solidFill>
                <a:latin typeface="Futura LT Condensed" pitchFamily="2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36" name="Text Placeholder 32"/>
          <p:cNvSpPr>
            <a:spLocks noGrp="1"/>
          </p:cNvSpPr>
          <p:nvPr>
            <p:ph type="body" sz="quarter" idx="22"/>
          </p:nvPr>
        </p:nvSpPr>
        <p:spPr>
          <a:xfrm>
            <a:off x="6553200" y="3406635"/>
            <a:ext cx="1905000" cy="30811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>
                <a:solidFill>
                  <a:srgbClr val="0070C0"/>
                </a:solidFill>
                <a:latin typeface="Futura LT Condensed" pitchFamily="2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23"/>
          </p:nvPr>
        </p:nvSpPr>
        <p:spPr>
          <a:xfrm>
            <a:off x="3505200" y="1530429"/>
            <a:ext cx="368300" cy="365125"/>
          </a:xfrm>
          <a:solidFill>
            <a:srgbClr val="0070C0"/>
          </a:solidFill>
          <a:ln w="19050">
            <a:solidFill>
              <a:srgbClr val="0070C0"/>
            </a:solidFill>
          </a:ln>
        </p:spPr>
        <p:txBody>
          <a:bodyPr/>
          <a:lstStyle>
            <a:lvl1pPr marL="0" indent="0" algn="ctr">
              <a:buNone/>
              <a:defRPr b="1">
                <a:solidFill>
                  <a:schemeClr val="bg1"/>
                </a:solidFill>
                <a:latin typeface="Futura LT Condensed" pitchFamily="2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39" name="Text Placeholder 37"/>
          <p:cNvSpPr>
            <a:spLocks noGrp="1"/>
          </p:cNvSpPr>
          <p:nvPr>
            <p:ph type="body" sz="quarter" idx="24"/>
          </p:nvPr>
        </p:nvSpPr>
        <p:spPr>
          <a:xfrm>
            <a:off x="6172200" y="1520825"/>
            <a:ext cx="368300" cy="365125"/>
          </a:xfrm>
          <a:solidFill>
            <a:srgbClr val="0070C0"/>
          </a:solidFill>
          <a:ln w="19050">
            <a:solidFill>
              <a:srgbClr val="0070C0"/>
            </a:solidFill>
          </a:ln>
        </p:spPr>
        <p:txBody>
          <a:bodyPr/>
          <a:lstStyle>
            <a:lvl1pPr marL="0" indent="0" algn="ctr">
              <a:buNone/>
              <a:defRPr b="1">
                <a:solidFill>
                  <a:schemeClr val="bg1"/>
                </a:solidFill>
                <a:latin typeface="Futura LT Condensed" pitchFamily="2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0" name="Text Placeholder 37"/>
          <p:cNvSpPr>
            <a:spLocks noGrp="1"/>
          </p:cNvSpPr>
          <p:nvPr>
            <p:ph type="body" sz="quarter" idx="25"/>
          </p:nvPr>
        </p:nvSpPr>
        <p:spPr>
          <a:xfrm>
            <a:off x="3505200" y="3349625"/>
            <a:ext cx="368300" cy="365125"/>
          </a:xfrm>
          <a:solidFill>
            <a:srgbClr val="0070C0"/>
          </a:solidFill>
          <a:ln w="19050">
            <a:solidFill>
              <a:srgbClr val="0070C0"/>
            </a:solidFill>
          </a:ln>
        </p:spPr>
        <p:txBody>
          <a:bodyPr/>
          <a:lstStyle>
            <a:lvl1pPr marL="0" indent="0" algn="ctr">
              <a:buNone/>
              <a:defRPr b="1">
                <a:solidFill>
                  <a:schemeClr val="bg1"/>
                </a:solidFill>
                <a:latin typeface="Futura LT Condensed" pitchFamily="2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Text Placeholder 37"/>
          <p:cNvSpPr>
            <a:spLocks noGrp="1"/>
          </p:cNvSpPr>
          <p:nvPr>
            <p:ph type="body" sz="quarter" idx="26"/>
          </p:nvPr>
        </p:nvSpPr>
        <p:spPr>
          <a:xfrm>
            <a:off x="6172200" y="3340021"/>
            <a:ext cx="368300" cy="365125"/>
          </a:xfrm>
          <a:solidFill>
            <a:srgbClr val="0070C0"/>
          </a:solidFill>
          <a:ln w="19050">
            <a:solidFill>
              <a:srgbClr val="0070C0"/>
            </a:solidFill>
          </a:ln>
        </p:spPr>
        <p:txBody>
          <a:bodyPr/>
          <a:lstStyle>
            <a:lvl1pPr marL="0" indent="0" algn="ctr">
              <a:buNone/>
              <a:defRPr b="1">
                <a:solidFill>
                  <a:schemeClr val="bg1"/>
                </a:solidFill>
                <a:latin typeface="Futura LT Condensed" pitchFamily="2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2362200" y="514350"/>
            <a:ext cx="4359233" cy="539597"/>
          </a:xfrm>
        </p:spPr>
        <p:txBody>
          <a:bodyPr/>
          <a:lstStyle/>
          <a:p>
            <a:endParaRPr lang="en-JM" dirty="0"/>
          </a:p>
        </p:txBody>
      </p:sp>
      <p:sp>
        <p:nvSpPr>
          <p:cNvPr id="24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2971800" y="285750"/>
            <a:ext cx="3124200" cy="304800"/>
          </a:xfrm>
        </p:spPr>
        <p:txBody>
          <a:bodyPr>
            <a:noAutofit/>
          </a:bodyPr>
          <a:lstStyle>
            <a:lvl1pPr marL="0" indent="0" algn="ctr">
              <a:buNone/>
              <a:defRPr sz="1600" spc="300">
                <a:solidFill>
                  <a:srgbClr val="0070C0"/>
                </a:solidFill>
                <a:latin typeface="Futura LT Condensed" pitchFamily="2" charset="0"/>
              </a:defRPr>
            </a:lvl1pPr>
          </a:lstStyle>
          <a:p>
            <a:pPr lvl="0"/>
            <a:endParaRPr lang="en-JM" dirty="0" smtClean="0"/>
          </a:p>
        </p:txBody>
      </p:sp>
      <p:sp>
        <p:nvSpPr>
          <p:cNvPr id="20" name="Date Placeholder 1"/>
          <p:cNvSpPr>
            <a:spLocks noGrp="1"/>
          </p:cNvSpPr>
          <p:nvPr>
            <p:ph type="dt" sz="half" idx="2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88EBD-FAAC-4591-838D-5BBAE374C993}" type="datetime1">
              <a:rPr lang="en-JM"/>
              <a:pPr>
                <a:defRPr/>
              </a:pPr>
              <a:t>03/05/2013</a:t>
            </a:fld>
            <a:endParaRPr lang="en-JM"/>
          </a:p>
        </p:txBody>
      </p:sp>
      <p:sp>
        <p:nvSpPr>
          <p:cNvPr id="21" name="Footer Placeholder 5"/>
          <p:cNvSpPr>
            <a:spLocks noGrp="1"/>
          </p:cNvSpPr>
          <p:nvPr>
            <p:ph type="ftr" sz="quarter" idx="2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JM"/>
          </a:p>
        </p:txBody>
      </p:sp>
      <p:sp>
        <p:nvSpPr>
          <p:cNvPr id="22" name="Slide Number Placeholder 6"/>
          <p:cNvSpPr>
            <a:spLocks noGrp="1"/>
          </p:cNvSpPr>
          <p:nvPr>
            <p:ph type="sldNum" sz="quarter" idx="29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A87B217-5B0F-4225-9254-23D966B35313}" type="slidenum">
              <a:rPr lang="en-JM"/>
              <a:pPr>
                <a:defRPr/>
              </a:pPr>
              <a:t>‹N›</a:t>
            </a:fld>
            <a:endParaRPr lang="en-JM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1"/>
          <p:cNvCxnSpPr/>
          <p:nvPr userDrawn="1"/>
        </p:nvCxnSpPr>
        <p:spPr>
          <a:xfrm>
            <a:off x="3200400" y="1550988"/>
            <a:ext cx="4763" cy="1128712"/>
          </a:xfrm>
          <a:prstGeom prst="line">
            <a:avLst/>
          </a:prstGeom>
          <a:ln w="19050">
            <a:solidFill>
              <a:schemeClr val="tx2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2"/>
          <p:cNvCxnSpPr/>
          <p:nvPr userDrawn="1"/>
        </p:nvCxnSpPr>
        <p:spPr>
          <a:xfrm>
            <a:off x="703263" y="3105150"/>
            <a:ext cx="7732712" cy="0"/>
          </a:xfrm>
          <a:prstGeom prst="line">
            <a:avLst/>
          </a:prstGeom>
          <a:ln w="19050">
            <a:solidFill>
              <a:schemeClr val="tx2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3"/>
          <p:cNvCxnSpPr/>
          <p:nvPr userDrawn="1"/>
        </p:nvCxnSpPr>
        <p:spPr>
          <a:xfrm>
            <a:off x="5867400" y="1562100"/>
            <a:ext cx="0" cy="1117600"/>
          </a:xfrm>
          <a:prstGeom prst="line">
            <a:avLst/>
          </a:prstGeom>
          <a:ln w="19050">
            <a:solidFill>
              <a:schemeClr val="tx2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4"/>
          <p:cNvCxnSpPr/>
          <p:nvPr userDrawn="1"/>
        </p:nvCxnSpPr>
        <p:spPr>
          <a:xfrm>
            <a:off x="3197225" y="3379788"/>
            <a:ext cx="7938" cy="1231900"/>
          </a:xfrm>
          <a:prstGeom prst="line">
            <a:avLst/>
          </a:prstGeom>
          <a:ln w="19050">
            <a:solidFill>
              <a:schemeClr val="tx2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5"/>
          <p:cNvCxnSpPr/>
          <p:nvPr userDrawn="1"/>
        </p:nvCxnSpPr>
        <p:spPr>
          <a:xfrm>
            <a:off x="5867400" y="3390900"/>
            <a:ext cx="0" cy="1220788"/>
          </a:xfrm>
          <a:prstGeom prst="line">
            <a:avLst/>
          </a:prstGeom>
          <a:ln w="19050">
            <a:solidFill>
              <a:schemeClr val="tx2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26"/>
          <p:cNvSpPr>
            <a:spLocks noGrp="1"/>
          </p:cNvSpPr>
          <p:nvPr>
            <p:ph type="body" sz="quarter" idx="15"/>
          </p:nvPr>
        </p:nvSpPr>
        <p:spPr>
          <a:xfrm>
            <a:off x="3425825" y="1970088"/>
            <a:ext cx="2359025" cy="830262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28" name="Text Placeholder 26"/>
          <p:cNvSpPr>
            <a:spLocks noGrp="1"/>
          </p:cNvSpPr>
          <p:nvPr>
            <p:ph type="body" sz="quarter" idx="16"/>
          </p:nvPr>
        </p:nvSpPr>
        <p:spPr>
          <a:xfrm>
            <a:off x="6099175" y="1962150"/>
            <a:ext cx="2359025" cy="830262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30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3429000" y="3798888"/>
            <a:ext cx="2359025" cy="830262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31" name="Text Placeholder 26"/>
          <p:cNvSpPr>
            <a:spLocks noGrp="1"/>
          </p:cNvSpPr>
          <p:nvPr>
            <p:ph type="body" sz="quarter" idx="18"/>
          </p:nvPr>
        </p:nvSpPr>
        <p:spPr>
          <a:xfrm>
            <a:off x="6102350" y="3790950"/>
            <a:ext cx="2359025" cy="830262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19"/>
          </p:nvPr>
        </p:nvSpPr>
        <p:spPr>
          <a:xfrm>
            <a:off x="3886200" y="1581150"/>
            <a:ext cx="1905000" cy="30811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>
                <a:solidFill>
                  <a:srgbClr val="0070C0"/>
                </a:solidFill>
                <a:latin typeface="Futura LT Condensed" pitchFamily="2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34" name="Text Placeholder 32"/>
          <p:cNvSpPr>
            <a:spLocks noGrp="1"/>
          </p:cNvSpPr>
          <p:nvPr>
            <p:ph type="body" sz="quarter" idx="20"/>
          </p:nvPr>
        </p:nvSpPr>
        <p:spPr>
          <a:xfrm>
            <a:off x="6553200" y="1581150"/>
            <a:ext cx="1905000" cy="30811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>
                <a:solidFill>
                  <a:srgbClr val="0070C0"/>
                </a:solidFill>
                <a:latin typeface="Futura LT Condensed" pitchFamily="2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35" name="Text Placeholder 32"/>
          <p:cNvSpPr>
            <a:spLocks noGrp="1"/>
          </p:cNvSpPr>
          <p:nvPr>
            <p:ph type="body" sz="quarter" idx="21"/>
          </p:nvPr>
        </p:nvSpPr>
        <p:spPr>
          <a:xfrm>
            <a:off x="3886200" y="3406635"/>
            <a:ext cx="1905000" cy="30811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>
                <a:solidFill>
                  <a:srgbClr val="0070C0"/>
                </a:solidFill>
                <a:latin typeface="Futura LT Condensed" pitchFamily="2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36" name="Text Placeholder 32"/>
          <p:cNvSpPr>
            <a:spLocks noGrp="1"/>
          </p:cNvSpPr>
          <p:nvPr>
            <p:ph type="body" sz="quarter" idx="22"/>
          </p:nvPr>
        </p:nvSpPr>
        <p:spPr>
          <a:xfrm>
            <a:off x="6553200" y="3406635"/>
            <a:ext cx="1905000" cy="30811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>
                <a:solidFill>
                  <a:srgbClr val="0070C0"/>
                </a:solidFill>
                <a:latin typeface="Futura LT Condensed" pitchFamily="2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37" name="Text Placeholder 26"/>
          <p:cNvSpPr>
            <a:spLocks noGrp="1"/>
          </p:cNvSpPr>
          <p:nvPr>
            <p:ph type="body" sz="quarter" idx="27"/>
          </p:nvPr>
        </p:nvSpPr>
        <p:spPr>
          <a:xfrm>
            <a:off x="685800" y="1970088"/>
            <a:ext cx="2359025" cy="830262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42" name="Text Placeholder 26"/>
          <p:cNvSpPr>
            <a:spLocks noGrp="1"/>
          </p:cNvSpPr>
          <p:nvPr>
            <p:ph type="body" sz="quarter" idx="28"/>
          </p:nvPr>
        </p:nvSpPr>
        <p:spPr>
          <a:xfrm>
            <a:off x="688975" y="3798888"/>
            <a:ext cx="2359025" cy="830262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43" name="Text Placeholder 32"/>
          <p:cNvSpPr>
            <a:spLocks noGrp="1"/>
          </p:cNvSpPr>
          <p:nvPr>
            <p:ph type="body" sz="quarter" idx="29"/>
          </p:nvPr>
        </p:nvSpPr>
        <p:spPr>
          <a:xfrm>
            <a:off x="1146175" y="1581150"/>
            <a:ext cx="1905000" cy="30811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>
                <a:solidFill>
                  <a:srgbClr val="0070C0"/>
                </a:solidFill>
                <a:latin typeface="Futura LT Condensed" pitchFamily="2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44" name="Text Placeholder 32"/>
          <p:cNvSpPr>
            <a:spLocks noGrp="1"/>
          </p:cNvSpPr>
          <p:nvPr>
            <p:ph type="body" sz="quarter" idx="30"/>
          </p:nvPr>
        </p:nvSpPr>
        <p:spPr>
          <a:xfrm>
            <a:off x="1146175" y="3406635"/>
            <a:ext cx="1905000" cy="30811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>
                <a:solidFill>
                  <a:srgbClr val="0070C0"/>
                </a:solidFill>
                <a:latin typeface="Futura LT Condensed" pitchFamily="2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2362200" y="514350"/>
            <a:ext cx="4359233" cy="539597"/>
          </a:xfrm>
        </p:spPr>
        <p:txBody>
          <a:bodyPr/>
          <a:lstStyle/>
          <a:p>
            <a:endParaRPr lang="en-JM" dirty="0"/>
          </a:p>
        </p:txBody>
      </p:sp>
      <p:sp>
        <p:nvSpPr>
          <p:cNvPr id="38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2971800" y="285750"/>
            <a:ext cx="3124200" cy="304800"/>
          </a:xfrm>
        </p:spPr>
        <p:txBody>
          <a:bodyPr>
            <a:noAutofit/>
          </a:bodyPr>
          <a:lstStyle>
            <a:lvl1pPr marL="0" indent="0" algn="ctr">
              <a:buNone/>
              <a:defRPr sz="1600" spc="300">
                <a:solidFill>
                  <a:srgbClr val="0070C0"/>
                </a:solidFill>
                <a:latin typeface="Futura LT Condensed" pitchFamily="2" charset="0"/>
              </a:defRPr>
            </a:lvl1pPr>
          </a:lstStyle>
          <a:p>
            <a:pPr lvl="0"/>
            <a:endParaRPr lang="en-JM" dirty="0" smtClean="0"/>
          </a:p>
        </p:txBody>
      </p:sp>
      <p:sp>
        <p:nvSpPr>
          <p:cNvPr id="21" name="Date Placeholder 1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C4CC1-2DA6-4F3B-910E-26CA3EE060BD}" type="datetime1">
              <a:rPr lang="en-JM"/>
              <a:pPr>
                <a:defRPr/>
              </a:pPr>
              <a:t>03/05/2013</a:t>
            </a:fld>
            <a:endParaRPr lang="en-JM"/>
          </a:p>
        </p:txBody>
      </p:sp>
      <p:sp>
        <p:nvSpPr>
          <p:cNvPr id="22" name="Footer Placeholder 5"/>
          <p:cNvSpPr>
            <a:spLocks noGrp="1"/>
          </p:cNvSpPr>
          <p:nvPr>
            <p:ph type="ftr" sz="quarter" idx="3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JM"/>
          </a:p>
        </p:txBody>
      </p:sp>
      <p:sp>
        <p:nvSpPr>
          <p:cNvPr id="23" name="Slide Number Placeholder 6"/>
          <p:cNvSpPr>
            <a:spLocks noGrp="1"/>
          </p:cNvSpPr>
          <p:nvPr>
            <p:ph type="sldNum" sz="quarter" idx="33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821B4C0-3361-4DF8-AF43-9CE3302D47A9}" type="slidenum">
              <a:rPr lang="en-JM"/>
              <a:pPr>
                <a:defRPr/>
              </a:pPr>
              <a:t>‹N›</a:t>
            </a:fld>
            <a:endParaRPr lang="en-JM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JM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362200" y="514350"/>
            <a:ext cx="4359233" cy="539597"/>
          </a:xfrm>
        </p:spPr>
        <p:txBody>
          <a:bodyPr/>
          <a:lstStyle/>
          <a:p>
            <a:endParaRPr lang="en-JM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2971800" y="285750"/>
            <a:ext cx="3124200" cy="304800"/>
          </a:xfrm>
        </p:spPr>
        <p:txBody>
          <a:bodyPr>
            <a:noAutofit/>
          </a:bodyPr>
          <a:lstStyle>
            <a:lvl1pPr marL="0" indent="0" algn="ctr">
              <a:buNone/>
              <a:defRPr sz="1600" spc="300">
                <a:solidFill>
                  <a:srgbClr val="0070C0"/>
                </a:solidFill>
                <a:latin typeface="Futura LT Condensed" pitchFamily="2" charset="0"/>
              </a:defRPr>
            </a:lvl1pPr>
          </a:lstStyle>
          <a:p>
            <a:pPr lvl="0"/>
            <a:endParaRPr lang="en-JM" dirty="0" smtClean="0"/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3AE59-60ED-40C9-B5AA-8FB24CCED961}" type="datetime1">
              <a:rPr lang="en-JM"/>
              <a:pPr>
                <a:defRPr/>
              </a:pPr>
              <a:t>03/05/2013</a:t>
            </a:fld>
            <a:endParaRPr lang="en-JM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JM"/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BCE6E-29A5-4280-8A56-4AA469C179D9}" type="slidenum">
              <a:rPr lang="en-JM"/>
              <a:pPr>
                <a:defRPr/>
              </a:pPr>
              <a:t>‹N›</a:t>
            </a:fld>
            <a:endParaRPr lang="en-JM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2"/>
          <p:cNvCxnSpPr/>
          <p:nvPr userDrawn="1"/>
        </p:nvCxnSpPr>
        <p:spPr>
          <a:xfrm>
            <a:off x="1371600" y="2922588"/>
            <a:ext cx="6248400" cy="0"/>
          </a:xfrm>
          <a:prstGeom prst="line">
            <a:avLst/>
          </a:prstGeom>
          <a:ln w="19050">
            <a:solidFill>
              <a:schemeClr val="tx2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3"/>
          <p:cNvCxnSpPr/>
          <p:nvPr userDrawn="1"/>
        </p:nvCxnSpPr>
        <p:spPr>
          <a:xfrm>
            <a:off x="4343400" y="1379538"/>
            <a:ext cx="0" cy="1117600"/>
          </a:xfrm>
          <a:prstGeom prst="line">
            <a:avLst/>
          </a:prstGeom>
          <a:ln w="19050">
            <a:solidFill>
              <a:schemeClr val="tx2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5"/>
          <p:cNvCxnSpPr/>
          <p:nvPr userDrawn="1"/>
        </p:nvCxnSpPr>
        <p:spPr>
          <a:xfrm>
            <a:off x="4343400" y="3208338"/>
            <a:ext cx="0" cy="1220787"/>
          </a:xfrm>
          <a:prstGeom prst="line">
            <a:avLst/>
          </a:prstGeom>
          <a:ln w="19050">
            <a:solidFill>
              <a:schemeClr val="tx2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26"/>
          <p:cNvSpPr>
            <a:spLocks noGrp="1"/>
          </p:cNvSpPr>
          <p:nvPr>
            <p:ph type="body" sz="quarter" idx="15"/>
          </p:nvPr>
        </p:nvSpPr>
        <p:spPr>
          <a:xfrm>
            <a:off x="1825625" y="1787775"/>
            <a:ext cx="2359025" cy="830262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28" name="Text Placeholder 26"/>
          <p:cNvSpPr>
            <a:spLocks noGrp="1"/>
          </p:cNvSpPr>
          <p:nvPr>
            <p:ph type="body" sz="quarter" idx="16"/>
          </p:nvPr>
        </p:nvSpPr>
        <p:spPr>
          <a:xfrm>
            <a:off x="4498975" y="1779837"/>
            <a:ext cx="2359025" cy="830262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30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1828800" y="3616575"/>
            <a:ext cx="2359025" cy="830262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31" name="Text Placeholder 26"/>
          <p:cNvSpPr>
            <a:spLocks noGrp="1"/>
          </p:cNvSpPr>
          <p:nvPr>
            <p:ph type="body" sz="quarter" idx="18"/>
          </p:nvPr>
        </p:nvSpPr>
        <p:spPr>
          <a:xfrm>
            <a:off x="4502150" y="3608637"/>
            <a:ext cx="2359025" cy="830262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19"/>
          </p:nvPr>
        </p:nvSpPr>
        <p:spPr>
          <a:xfrm>
            <a:off x="2286000" y="1398837"/>
            <a:ext cx="1905000" cy="30811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>
                <a:solidFill>
                  <a:srgbClr val="0070C0"/>
                </a:solidFill>
                <a:latin typeface="Futura LT Condensed" pitchFamily="2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34" name="Text Placeholder 32"/>
          <p:cNvSpPr>
            <a:spLocks noGrp="1"/>
          </p:cNvSpPr>
          <p:nvPr>
            <p:ph type="body" sz="quarter" idx="20"/>
          </p:nvPr>
        </p:nvSpPr>
        <p:spPr>
          <a:xfrm>
            <a:off x="4492558" y="1398837"/>
            <a:ext cx="1905000" cy="30811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>
                <a:solidFill>
                  <a:srgbClr val="0070C0"/>
                </a:solidFill>
                <a:latin typeface="Futura LT Condensed" pitchFamily="2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35" name="Text Placeholder 32"/>
          <p:cNvSpPr>
            <a:spLocks noGrp="1"/>
          </p:cNvSpPr>
          <p:nvPr>
            <p:ph type="body" sz="quarter" idx="21"/>
          </p:nvPr>
        </p:nvSpPr>
        <p:spPr>
          <a:xfrm>
            <a:off x="2286000" y="3224322"/>
            <a:ext cx="1905000" cy="30811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>
                <a:solidFill>
                  <a:srgbClr val="0070C0"/>
                </a:solidFill>
                <a:latin typeface="Futura LT Condensed" pitchFamily="2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36" name="Text Placeholder 32"/>
          <p:cNvSpPr>
            <a:spLocks noGrp="1"/>
          </p:cNvSpPr>
          <p:nvPr>
            <p:ph type="body" sz="quarter" idx="22"/>
          </p:nvPr>
        </p:nvSpPr>
        <p:spPr>
          <a:xfrm>
            <a:off x="4492558" y="3224196"/>
            <a:ext cx="1905000" cy="30811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>
                <a:solidFill>
                  <a:srgbClr val="0070C0"/>
                </a:solidFill>
                <a:latin typeface="Futura LT Condensed" pitchFamily="2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endParaRPr lang="en-JM" dirty="0"/>
          </a:p>
        </p:txBody>
      </p: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2362200" y="514350"/>
            <a:ext cx="4359233" cy="539597"/>
          </a:xfrm>
        </p:spPr>
        <p:txBody>
          <a:bodyPr/>
          <a:lstStyle/>
          <a:p>
            <a:endParaRPr lang="en-JM" dirty="0"/>
          </a:p>
        </p:txBody>
      </p:sp>
      <p:sp>
        <p:nvSpPr>
          <p:cNvPr id="38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2971800" y="285750"/>
            <a:ext cx="3124200" cy="304800"/>
          </a:xfrm>
        </p:spPr>
        <p:txBody>
          <a:bodyPr>
            <a:noAutofit/>
          </a:bodyPr>
          <a:lstStyle>
            <a:lvl1pPr marL="0" indent="0" algn="ctr">
              <a:buNone/>
              <a:defRPr sz="1600" spc="300">
                <a:solidFill>
                  <a:srgbClr val="0070C0"/>
                </a:solidFill>
                <a:latin typeface="Futura LT Condensed" pitchFamily="2" charset="0"/>
              </a:defRPr>
            </a:lvl1pPr>
          </a:lstStyle>
          <a:p>
            <a:pPr lvl="0"/>
            <a:endParaRPr lang="en-JM" dirty="0" smtClean="0"/>
          </a:p>
        </p:txBody>
      </p:sp>
      <p:sp>
        <p:nvSpPr>
          <p:cNvPr id="15" name="Date Placeholder 1"/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2915C-8036-487E-A48F-BA05FC552F44}" type="datetime1">
              <a:rPr lang="en-JM"/>
              <a:pPr>
                <a:defRPr/>
              </a:pPr>
              <a:t>03/05/2013</a:t>
            </a:fld>
            <a:endParaRPr lang="en-JM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JM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446F04-0EF8-4A32-9C9B-A307B3448D4B}" type="slidenum">
              <a:rPr lang="en-JM"/>
              <a:pPr>
                <a:defRPr/>
              </a:pPr>
              <a:t>‹N›</a:t>
            </a:fld>
            <a:endParaRPr lang="en-JM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Paragraph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533400" y="1428750"/>
            <a:ext cx="8188842" cy="31242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300">
                <a:latin typeface="Futura LT Book" pitchFamily="2" charset="0"/>
              </a:defRPr>
            </a:lvl1pPr>
            <a:lvl2pPr marL="457200" indent="0">
              <a:buFontTx/>
              <a:buNone/>
              <a:defRPr sz="1300"/>
            </a:lvl2pPr>
            <a:lvl3pPr marL="914400" indent="0">
              <a:buFontTx/>
              <a:buNone/>
              <a:defRPr sz="1300"/>
            </a:lvl3pPr>
            <a:lvl4pPr marL="1371600" indent="0">
              <a:buFontTx/>
              <a:buNone/>
              <a:defRPr sz="1300"/>
            </a:lvl4pPr>
            <a:lvl5pPr marL="1828800" indent="0">
              <a:buFontTx/>
              <a:buNone/>
              <a:defRPr sz="1300"/>
            </a:lvl5pPr>
          </a:lstStyle>
          <a:p>
            <a:pPr lvl="0"/>
            <a:endParaRPr lang="en-JM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362200" y="514350"/>
            <a:ext cx="4359233" cy="539597"/>
          </a:xfrm>
        </p:spPr>
        <p:txBody>
          <a:bodyPr/>
          <a:lstStyle/>
          <a:p>
            <a:endParaRPr lang="en-JM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2971800" y="285750"/>
            <a:ext cx="3124200" cy="304800"/>
          </a:xfrm>
        </p:spPr>
        <p:txBody>
          <a:bodyPr>
            <a:noAutofit/>
          </a:bodyPr>
          <a:lstStyle>
            <a:lvl1pPr marL="0" indent="0" algn="ctr">
              <a:buNone/>
              <a:defRPr sz="1600" spc="300">
                <a:solidFill>
                  <a:srgbClr val="0070C0"/>
                </a:solidFill>
                <a:latin typeface="Futura LT Condensed" pitchFamily="2" charset="0"/>
              </a:defRPr>
            </a:lvl1pPr>
          </a:lstStyle>
          <a:p>
            <a:pPr lvl="0"/>
            <a:endParaRPr lang="en-JM" dirty="0" smtClean="0"/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A3999-C783-4DB3-99AA-5FF41B025F81}" type="datetime1">
              <a:rPr lang="en-JM"/>
              <a:pPr>
                <a:defRPr/>
              </a:pPr>
              <a:t>03/05/2013</a:t>
            </a:fld>
            <a:endParaRPr lang="en-JM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JM"/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4A4FE-90C1-4FDA-9B91-ADB26F43B71D}" type="slidenum">
              <a:rPr lang="en-JM"/>
              <a:pPr>
                <a:defRPr/>
              </a:pPr>
              <a:t>‹N›</a:t>
            </a:fld>
            <a:endParaRPr lang="en-JM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duct Review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tent Placeholder 15"/>
          <p:cNvSpPr>
            <a:spLocks noGrp="1"/>
          </p:cNvSpPr>
          <p:nvPr>
            <p:ph sz="quarter" idx="17"/>
          </p:nvPr>
        </p:nvSpPr>
        <p:spPr>
          <a:xfrm>
            <a:off x="6705600" y="2372106"/>
            <a:ext cx="1371600" cy="1371600"/>
          </a:xfrm>
          <a:prstGeom prst="ellipse">
            <a:avLst/>
          </a:prstGeom>
          <a:noFill/>
          <a:ln w="57150">
            <a:solidFill>
              <a:srgbClr val="0070C0"/>
            </a:solidFill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>
                <a:solidFill>
                  <a:srgbClr val="0070C0"/>
                </a:solidFill>
                <a:latin typeface="Futura LT Condensed" pitchFamily="2" charset="0"/>
              </a:defRPr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20" name="Content Placeholder 15"/>
          <p:cNvSpPr>
            <a:spLocks noGrp="1"/>
          </p:cNvSpPr>
          <p:nvPr>
            <p:ph sz="quarter" idx="16"/>
          </p:nvPr>
        </p:nvSpPr>
        <p:spPr>
          <a:xfrm>
            <a:off x="4800600" y="2372106"/>
            <a:ext cx="1371600" cy="1371600"/>
          </a:xfrm>
          <a:prstGeom prst="ellipse">
            <a:avLst/>
          </a:prstGeom>
          <a:noFill/>
          <a:ln w="57150">
            <a:solidFill>
              <a:srgbClr val="0070C0"/>
            </a:solidFill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>
                <a:solidFill>
                  <a:srgbClr val="0070C0"/>
                </a:solidFill>
                <a:latin typeface="Futura LT Condensed" pitchFamily="2" charset="0"/>
              </a:defRPr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19" name="Content Placeholder 15"/>
          <p:cNvSpPr>
            <a:spLocks noGrp="1"/>
          </p:cNvSpPr>
          <p:nvPr>
            <p:ph sz="quarter" idx="15"/>
          </p:nvPr>
        </p:nvSpPr>
        <p:spPr>
          <a:xfrm>
            <a:off x="2819400" y="2372106"/>
            <a:ext cx="1371600" cy="1371600"/>
          </a:xfrm>
          <a:prstGeom prst="ellipse">
            <a:avLst/>
          </a:prstGeom>
          <a:noFill/>
          <a:ln w="57150">
            <a:solidFill>
              <a:srgbClr val="0070C0"/>
            </a:solidFill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>
                <a:solidFill>
                  <a:srgbClr val="0070C0"/>
                </a:solidFill>
                <a:latin typeface="Futura LT Condensed" pitchFamily="2" charset="0"/>
              </a:defRPr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3"/>
          </p:nvPr>
        </p:nvSpPr>
        <p:spPr>
          <a:xfrm>
            <a:off x="838200" y="2372106"/>
            <a:ext cx="1371600" cy="1371600"/>
          </a:xfrm>
          <a:prstGeom prst="ellipse">
            <a:avLst/>
          </a:prstGeom>
          <a:noFill/>
          <a:ln w="57150">
            <a:solidFill>
              <a:srgbClr val="0070C0"/>
            </a:solidFill>
          </a:ln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>
                <a:solidFill>
                  <a:srgbClr val="0070C0"/>
                </a:solidFill>
                <a:latin typeface="Futura LT Condensed" pitchFamily="2" charset="0"/>
              </a:defRPr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4"/>
          </p:nvPr>
        </p:nvSpPr>
        <p:spPr>
          <a:xfrm>
            <a:off x="2590800" y="1733550"/>
            <a:ext cx="4038600" cy="53340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2400">
                <a:latin typeface="Futura LT Condensed" pitchFamily="2" charset="0"/>
              </a:defRPr>
            </a:lvl1pPr>
            <a:lvl2pPr>
              <a:defRPr sz="4000">
                <a:latin typeface="Sketch Rockwell" pitchFamily="2" charset="0"/>
              </a:defRPr>
            </a:lvl2pPr>
            <a:lvl3pPr>
              <a:defRPr sz="4000">
                <a:latin typeface="Sketch Rockwell" pitchFamily="2" charset="0"/>
              </a:defRPr>
            </a:lvl3pPr>
            <a:lvl4pPr>
              <a:defRPr sz="4000">
                <a:latin typeface="Sketch Rockwell" pitchFamily="2" charset="0"/>
              </a:defRPr>
            </a:lvl4pPr>
            <a:lvl5pPr>
              <a:defRPr sz="4000">
                <a:latin typeface="Sketch Rockwell" pitchFamily="2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3" name="Content Placeholder 22"/>
          <p:cNvSpPr>
            <a:spLocks noGrp="1"/>
          </p:cNvSpPr>
          <p:nvPr>
            <p:ph sz="quarter" idx="18"/>
          </p:nvPr>
        </p:nvSpPr>
        <p:spPr>
          <a:xfrm>
            <a:off x="2057400" y="2952750"/>
            <a:ext cx="838200" cy="304419"/>
          </a:xfrm>
          <a:solidFill>
            <a:schemeClr val="tx1"/>
          </a:solidFill>
        </p:spPr>
        <p:txBody>
          <a:bodyPr>
            <a:noAutofit/>
          </a:bodyPr>
          <a:lstStyle>
            <a:lvl1pPr marL="0" indent="0" algn="ctr">
              <a:buFontTx/>
              <a:buNone/>
              <a:defRPr sz="1400" b="1">
                <a:solidFill>
                  <a:schemeClr val="bg1"/>
                </a:solidFill>
                <a:latin typeface="Futura LT Condensed" pitchFamily="2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4" name="Content Placeholder 22"/>
          <p:cNvSpPr>
            <a:spLocks noGrp="1"/>
          </p:cNvSpPr>
          <p:nvPr>
            <p:ph sz="quarter" idx="19"/>
          </p:nvPr>
        </p:nvSpPr>
        <p:spPr>
          <a:xfrm>
            <a:off x="4114800" y="2952750"/>
            <a:ext cx="838200" cy="304419"/>
          </a:xfrm>
          <a:solidFill>
            <a:schemeClr val="tx1"/>
          </a:solidFill>
        </p:spPr>
        <p:txBody>
          <a:bodyPr>
            <a:noAutofit/>
          </a:bodyPr>
          <a:lstStyle>
            <a:lvl1pPr marL="0" indent="0" algn="ctr">
              <a:buFontTx/>
              <a:buNone/>
              <a:defRPr sz="1400" b="1">
                <a:solidFill>
                  <a:schemeClr val="bg1"/>
                </a:solidFill>
                <a:latin typeface="Futura LT Condensed" pitchFamily="2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5" name="Content Placeholder 22"/>
          <p:cNvSpPr>
            <a:spLocks noGrp="1"/>
          </p:cNvSpPr>
          <p:nvPr>
            <p:ph sz="quarter" idx="20"/>
          </p:nvPr>
        </p:nvSpPr>
        <p:spPr>
          <a:xfrm>
            <a:off x="6019800" y="2952750"/>
            <a:ext cx="838200" cy="304419"/>
          </a:xfrm>
          <a:solidFill>
            <a:schemeClr val="tx1"/>
          </a:solidFill>
        </p:spPr>
        <p:txBody>
          <a:bodyPr>
            <a:noAutofit/>
          </a:bodyPr>
          <a:lstStyle>
            <a:lvl1pPr marL="0" indent="0" algn="ctr">
              <a:buFontTx/>
              <a:buNone/>
              <a:defRPr sz="1400" b="1">
                <a:solidFill>
                  <a:schemeClr val="bg1"/>
                </a:solidFill>
                <a:latin typeface="Futura LT Condensed" pitchFamily="2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2362200" y="1047750"/>
            <a:ext cx="4436422" cy="454571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endParaRPr lang="en-JM" dirty="0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4F869-D31B-4067-BA49-224D7ACFCFBC}" type="datetime1">
              <a:rPr lang="en-JM"/>
              <a:pPr>
                <a:defRPr/>
              </a:pPr>
              <a:t>03/05/2013</a:t>
            </a:fld>
            <a:endParaRPr lang="en-JM"/>
          </a:p>
        </p:txBody>
      </p:sp>
      <p:sp>
        <p:nvSpPr>
          <p:cNvPr id="12" name="Footer Placeholder 8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JM"/>
          </a:p>
        </p:txBody>
      </p:sp>
      <p:sp>
        <p:nvSpPr>
          <p:cNvPr id="14" name="Slide Number Placeholder 9"/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CD098-C37C-4E0A-B2DB-E0E6E46FE4A0}" type="slidenum">
              <a:rPr lang="en-JM"/>
              <a:pPr>
                <a:defRPr/>
              </a:pPr>
              <a:t>‹N›</a:t>
            </a:fld>
            <a:endParaRPr lang="en-JM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duct Review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4"/>
          </p:nvPr>
        </p:nvSpPr>
        <p:spPr>
          <a:xfrm>
            <a:off x="2517831" y="818558"/>
            <a:ext cx="4038600" cy="53340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2400">
                <a:latin typeface="Futura LT Condensed" pitchFamily="2" charset="0"/>
              </a:defRPr>
            </a:lvl1pPr>
            <a:lvl2pPr>
              <a:defRPr sz="4000">
                <a:latin typeface="Sketch Rockwell" pitchFamily="2" charset="0"/>
              </a:defRPr>
            </a:lvl2pPr>
            <a:lvl3pPr>
              <a:defRPr sz="4000">
                <a:latin typeface="Sketch Rockwell" pitchFamily="2" charset="0"/>
              </a:defRPr>
            </a:lvl3pPr>
            <a:lvl4pPr>
              <a:defRPr sz="4000">
                <a:latin typeface="Sketch Rockwell" pitchFamily="2" charset="0"/>
              </a:defRPr>
            </a:lvl4pPr>
            <a:lvl5pPr>
              <a:defRPr sz="4000">
                <a:latin typeface="Sketch Rockwell" pitchFamily="2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2289231" y="132758"/>
            <a:ext cx="4436422" cy="454571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endParaRPr lang="en-JM" dirty="0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7E49C-6DCA-4113-B63A-1B933D2DF4A6}" type="datetime1">
              <a:rPr lang="en-JM"/>
              <a:pPr>
                <a:defRPr/>
              </a:pPr>
              <a:t>03/05/2013</a:t>
            </a:fld>
            <a:endParaRPr lang="en-JM"/>
          </a:p>
        </p:txBody>
      </p:sp>
      <p:sp>
        <p:nvSpPr>
          <p:cNvPr id="5" name="Footer Placeholder 8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JM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355CA-CAD4-4E50-A144-5E23333CDA39}" type="slidenum">
              <a:rPr lang="en-JM"/>
              <a:pPr>
                <a:defRPr/>
              </a:pPr>
              <a:t>‹N›</a:t>
            </a:fld>
            <a:endParaRPr lang="en-JM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538854" y="2014767"/>
            <a:ext cx="4337946" cy="2514600"/>
          </a:xfrm>
          <a:ln w="38100" cap="sq">
            <a:noFill/>
            <a:miter lim="800000"/>
          </a:ln>
        </p:spPr>
        <p:txBody>
          <a:bodyPr rtlCol="0">
            <a:normAutofit/>
          </a:bodyPr>
          <a:lstStyle>
            <a:lvl1pPr marL="0" indent="0">
              <a:buFontTx/>
              <a:buNone/>
              <a:defRPr sz="1400">
                <a:solidFill>
                  <a:schemeClr val="tx2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endParaRPr lang="en-JM" noProof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5486400" y="2266951"/>
            <a:ext cx="2800350" cy="380999"/>
          </a:xfrm>
          <a:solidFill>
            <a:srgbClr val="0070C0"/>
          </a:solidFill>
          <a:ln w="19050">
            <a:solidFill>
              <a:srgbClr val="0070C0"/>
            </a:solidFill>
          </a:ln>
        </p:spPr>
        <p:txBody>
          <a:bodyPr>
            <a:norm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Futura LT Condensed" pitchFamily="2" charset="0"/>
              </a:defRPr>
            </a:lvl1pPr>
            <a:lvl2pPr marL="457200" indent="0">
              <a:buFontTx/>
              <a:buNone/>
              <a:defRPr sz="14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400"/>
            </a:lvl4pPr>
            <a:lvl5pPr marL="1828800" indent="0">
              <a:buFontTx/>
              <a:buNone/>
              <a:defRPr sz="1400"/>
            </a:lvl5pPr>
          </a:lstStyle>
          <a:p>
            <a:pPr lvl="0"/>
            <a:endParaRPr lang="en-JM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30"/>
          </p:nvPr>
        </p:nvSpPr>
        <p:spPr>
          <a:xfrm>
            <a:off x="457200" y="1352550"/>
            <a:ext cx="8077200" cy="6096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200">
                <a:solidFill>
                  <a:schemeClr val="tx2">
                    <a:lumMod val="50000"/>
                  </a:schemeClr>
                </a:solidFill>
                <a:latin typeface="Futura LT Book" pitchFamily="2" charset="0"/>
              </a:defRPr>
            </a:lvl1pPr>
            <a:lvl2pPr marL="457200" indent="0">
              <a:buFontTx/>
              <a:buNone/>
              <a:defRPr sz="1300"/>
            </a:lvl2pPr>
            <a:lvl3pPr marL="914400" indent="0">
              <a:buFontTx/>
              <a:buNone/>
              <a:defRPr sz="1300"/>
            </a:lvl3pPr>
            <a:lvl4pPr marL="1371600" indent="0">
              <a:buFontTx/>
              <a:buNone/>
              <a:defRPr sz="1300"/>
            </a:lvl4pPr>
            <a:lvl5pPr marL="1828800" indent="0">
              <a:buFontTx/>
              <a:buNone/>
              <a:defRPr sz="1300"/>
            </a:lvl5pPr>
          </a:lstStyle>
          <a:p>
            <a:pPr lvl="0"/>
            <a:endParaRPr lang="en-JM" dirty="0"/>
          </a:p>
        </p:txBody>
      </p:sp>
      <p:sp>
        <p:nvSpPr>
          <p:cNvPr id="18" name="Text Placeholder 10"/>
          <p:cNvSpPr>
            <a:spLocks noGrp="1"/>
          </p:cNvSpPr>
          <p:nvPr>
            <p:ph type="body" sz="quarter" idx="57"/>
          </p:nvPr>
        </p:nvSpPr>
        <p:spPr>
          <a:xfrm>
            <a:off x="5486400" y="2876551"/>
            <a:ext cx="2800350" cy="380999"/>
          </a:xfrm>
          <a:solidFill>
            <a:srgbClr val="0070C0"/>
          </a:solidFill>
          <a:ln w="19050">
            <a:solidFill>
              <a:srgbClr val="0070C0"/>
            </a:solidFill>
          </a:ln>
        </p:spPr>
        <p:txBody>
          <a:bodyPr>
            <a:norm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Futura LT Condensed" pitchFamily="2" charset="0"/>
              </a:defRPr>
            </a:lvl1pPr>
            <a:lvl2pPr marL="457200" indent="0">
              <a:buFontTx/>
              <a:buNone/>
              <a:defRPr sz="14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400"/>
            </a:lvl4pPr>
            <a:lvl5pPr marL="1828800" indent="0">
              <a:buFontTx/>
              <a:buNone/>
              <a:defRPr sz="1400"/>
            </a:lvl5pPr>
          </a:lstStyle>
          <a:p>
            <a:pPr lvl="0"/>
            <a:endParaRPr lang="en-JM" dirty="0"/>
          </a:p>
        </p:txBody>
      </p:sp>
      <p:sp>
        <p:nvSpPr>
          <p:cNvPr id="19" name="Text Placeholder 10"/>
          <p:cNvSpPr>
            <a:spLocks noGrp="1"/>
          </p:cNvSpPr>
          <p:nvPr>
            <p:ph type="body" sz="quarter" idx="58"/>
          </p:nvPr>
        </p:nvSpPr>
        <p:spPr>
          <a:xfrm>
            <a:off x="5486400" y="3409951"/>
            <a:ext cx="2800350" cy="380999"/>
          </a:xfrm>
          <a:solidFill>
            <a:srgbClr val="0070C0"/>
          </a:solidFill>
          <a:ln w="19050">
            <a:solidFill>
              <a:srgbClr val="0070C0"/>
            </a:solidFill>
          </a:ln>
        </p:spPr>
        <p:txBody>
          <a:bodyPr>
            <a:norm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Futura LT Condensed" pitchFamily="2" charset="0"/>
              </a:defRPr>
            </a:lvl1pPr>
            <a:lvl2pPr marL="457200" indent="0">
              <a:buFontTx/>
              <a:buNone/>
              <a:defRPr sz="14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400"/>
            </a:lvl4pPr>
            <a:lvl5pPr marL="1828800" indent="0">
              <a:buFontTx/>
              <a:buNone/>
              <a:defRPr sz="1400"/>
            </a:lvl5pPr>
          </a:lstStyle>
          <a:p>
            <a:pPr lvl="0"/>
            <a:endParaRPr lang="en-JM" dirty="0"/>
          </a:p>
        </p:txBody>
      </p:sp>
      <p:sp>
        <p:nvSpPr>
          <p:cNvPr id="20" name="Text Placeholder 10"/>
          <p:cNvSpPr>
            <a:spLocks noGrp="1"/>
          </p:cNvSpPr>
          <p:nvPr>
            <p:ph type="body" sz="quarter" idx="59"/>
          </p:nvPr>
        </p:nvSpPr>
        <p:spPr>
          <a:xfrm>
            <a:off x="5486400" y="3943351"/>
            <a:ext cx="2800350" cy="380999"/>
          </a:xfrm>
          <a:solidFill>
            <a:srgbClr val="0070C0"/>
          </a:solidFill>
          <a:ln w="19050">
            <a:solidFill>
              <a:srgbClr val="0070C0"/>
            </a:solidFill>
          </a:ln>
        </p:spPr>
        <p:txBody>
          <a:bodyPr>
            <a:norm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Futura LT Condensed" pitchFamily="2" charset="0"/>
              </a:defRPr>
            </a:lvl1pPr>
            <a:lvl2pPr marL="457200" indent="0">
              <a:buFontTx/>
              <a:buNone/>
              <a:defRPr sz="14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400"/>
            </a:lvl4pPr>
            <a:lvl5pPr marL="1828800" indent="0">
              <a:buFontTx/>
              <a:buNone/>
              <a:defRPr sz="1400"/>
            </a:lvl5pPr>
          </a:lstStyle>
          <a:p>
            <a:pPr lvl="0"/>
            <a:endParaRPr lang="en-JM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362200" y="514350"/>
            <a:ext cx="4359233" cy="539597"/>
          </a:xfrm>
        </p:spPr>
        <p:txBody>
          <a:bodyPr/>
          <a:lstStyle/>
          <a:p>
            <a:endParaRPr lang="en-JM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2971800" y="285750"/>
            <a:ext cx="3124200" cy="304800"/>
          </a:xfrm>
        </p:spPr>
        <p:txBody>
          <a:bodyPr>
            <a:noAutofit/>
          </a:bodyPr>
          <a:lstStyle>
            <a:lvl1pPr marL="0" indent="0" algn="ctr">
              <a:buNone/>
              <a:defRPr sz="1600" spc="300">
                <a:solidFill>
                  <a:srgbClr val="0070C0"/>
                </a:solidFill>
                <a:latin typeface="Futura LT Condensed" pitchFamily="2" charset="0"/>
              </a:defRPr>
            </a:lvl1pPr>
          </a:lstStyle>
          <a:p>
            <a:pPr lvl="0"/>
            <a:endParaRPr lang="en-JM" dirty="0" smtClean="0"/>
          </a:p>
        </p:txBody>
      </p:sp>
      <p:sp>
        <p:nvSpPr>
          <p:cNvPr id="10" name="Date Placeholder 6"/>
          <p:cNvSpPr>
            <a:spLocks noGrp="1"/>
          </p:cNvSpPr>
          <p:nvPr>
            <p:ph type="dt" sz="half" idx="6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05EC4-BAAD-432D-91F7-0EC075683377}" type="datetime1">
              <a:rPr lang="en-JM"/>
              <a:pPr>
                <a:defRPr/>
              </a:pPr>
              <a:t>03/05/2013</a:t>
            </a:fld>
            <a:endParaRPr lang="en-JM"/>
          </a:p>
        </p:txBody>
      </p:sp>
      <p:sp>
        <p:nvSpPr>
          <p:cNvPr id="11" name="Footer Placeholder 8"/>
          <p:cNvSpPr>
            <a:spLocks noGrp="1"/>
          </p:cNvSpPr>
          <p:nvPr>
            <p:ph type="ftr" sz="quarter" idx="6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JM"/>
          </a:p>
        </p:txBody>
      </p:sp>
      <p:sp>
        <p:nvSpPr>
          <p:cNvPr id="14" name="Slide Number Placeholder 9"/>
          <p:cNvSpPr>
            <a:spLocks noGrp="1"/>
          </p:cNvSpPr>
          <p:nvPr>
            <p:ph type="sldNum" sz="quarter" idx="6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5257C-6D33-4548-89C0-F84D1D34E29A}" type="slidenum">
              <a:rPr lang="en-JM"/>
              <a:pPr>
                <a:defRPr/>
              </a:pPr>
              <a:t>‹N›</a:t>
            </a:fld>
            <a:endParaRPr lang="en-JM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JM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54909-0E67-43D6-9096-B7869C917A92}" type="datetime1">
              <a:rPr lang="en-JM"/>
              <a:pPr>
                <a:defRPr/>
              </a:pPr>
              <a:t>03/05/2013</a:t>
            </a:fld>
            <a:endParaRPr lang="en-JM"/>
          </a:p>
        </p:txBody>
      </p:sp>
      <p:sp>
        <p:nvSpPr>
          <p:cNvPr id="5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JM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028D7-525E-411D-9956-59B8BB2A9264}" type="slidenum">
              <a:rPr lang="en-JM"/>
              <a:pPr>
                <a:defRPr/>
              </a:pPr>
              <a:t>‹N›</a:t>
            </a:fld>
            <a:endParaRPr lang="en-JM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514350"/>
            <a:ext cx="4359233" cy="539597"/>
          </a:xfrm>
        </p:spPr>
        <p:txBody>
          <a:bodyPr/>
          <a:lstStyle/>
          <a:p>
            <a:endParaRPr lang="en-JM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21594"/>
            <a:ext cx="4038600" cy="315515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JM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21594"/>
            <a:ext cx="4038600" cy="315515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JM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2971800" y="285750"/>
            <a:ext cx="3124200" cy="304800"/>
          </a:xfrm>
        </p:spPr>
        <p:txBody>
          <a:bodyPr>
            <a:noAutofit/>
          </a:bodyPr>
          <a:lstStyle>
            <a:lvl1pPr marL="0" indent="0" algn="ctr">
              <a:buNone/>
              <a:defRPr sz="1600" spc="300">
                <a:solidFill>
                  <a:srgbClr val="0070C0"/>
                </a:solidFill>
                <a:latin typeface="Futura LT Condensed" pitchFamily="2" charset="0"/>
              </a:defRPr>
            </a:lvl1pPr>
          </a:lstStyle>
          <a:p>
            <a:pPr lvl="0"/>
            <a:endParaRPr lang="en-JM" dirty="0" smtClean="0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9F72F-D667-41C6-82A0-13D7BE4AE87C}" type="datetime1">
              <a:rPr lang="en-JM"/>
              <a:pPr>
                <a:defRPr/>
              </a:pPr>
              <a:t>03/05/2013</a:t>
            </a:fld>
            <a:endParaRPr lang="en-JM"/>
          </a:p>
        </p:txBody>
      </p:sp>
      <p:sp>
        <p:nvSpPr>
          <p:cNvPr id="7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JM"/>
          </a:p>
        </p:txBody>
      </p:sp>
      <p:sp>
        <p:nvSpPr>
          <p:cNvPr id="9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FB2EE-7717-4E67-AF8A-07507DA31F69}" type="slidenum">
              <a:rPr lang="en-JM"/>
              <a:pPr>
                <a:defRPr/>
              </a:pPr>
              <a:t>‹N›</a:t>
            </a:fld>
            <a:endParaRPr lang="en-JM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1">
                <a:solidFill>
                  <a:schemeClr val="tx2">
                    <a:lumMod val="50000"/>
                  </a:schemeClr>
                </a:solidFill>
                <a:latin typeface="Futura LT Condensed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>
            <a:normAutofit/>
          </a:bodyPr>
          <a:lstStyle>
            <a:lvl1pPr algn="ctr">
              <a:defRPr sz="1800"/>
            </a:lvl1pPr>
            <a:lvl2pPr algn="ctr">
              <a:defRPr sz="1600"/>
            </a:lvl2pPr>
            <a:lvl3pPr algn="ctr">
              <a:defRPr sz="1400"/>
            </a:lvl3pPr>
            <a:lvl4pPr algn="ctr">
              <a:defRPr sz="1200"/>
            </a:lvl4pPr>
            <a:lvl5pPr algn="ctr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JM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1">
                <a:solidFill>
                  <a:schemeClr val="tx2">
                    <a:lumMod val="50000"/>
                  </a:schemeClr>
                </a:solidFill>
                <a:latin typeface="Futura LT Condensed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>
            <a:normAutofit/>
          </a:bodyPr>
          <a:lstStyle>
            <a:lvl1pPr algn="ctr">
              <a:defRPr sz="1800"/>
            </a:lvl1pPr>
            <a:lvl2pPr algn="ctr">
              <a:defRPr sz="1600"/>
            </a:lvl2pPr>
            <a:lvl3pPr algn="ctr">
              <a:defRPr sz="1400"/>
            </a:lvl3pPr>
            <a:lvl4pPr algn="ctr">
              <a:defRPr sz="1200"/>
            </a:lvl4pPr>
            <a:lvl5pPr algn="ctr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JM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362200" y="514350"/>
            <a:ext cx="4359233" cy="539597"/>
          </a:xfrm>
        </p:spPr>
        <p:txBody>
          <a:bodyPr/>
          <a:lstStyle>
            <a:lvl1pPr>
              <a:defRPr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endParaRPr lang="en-JM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2971800" y="285750"/>
            <a:ext cx="3124200" cy="304800"/>
          </a:xfrm>
        </p:spPr>
        <p:txBody>
          <a:bodyPr>
            <a:noAutofit/>
          </a:bodyPr>
          <a:lstStyle>
            <a:lvl1pPr marL="0" indent="0" algn="ctr">
              <a:buNone/>
              <a:defRPr sz="1600" spc="300">
                <a:solidFill>
                  <a:srgbClr val="0070C0"/>
                </a:solidFill>
                <a:latin typeface="Futura LT Condensed" pitchFamily="2" charset="0"/>
              </a:defRPr>
            </a:lvl1pPr>
          </a:lstStyle>
          <a:p>
            <a:pPr lvl="0"/>
            <a:endParaRPr lang="en-JM" dirty="0" smtClean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A64C5-ED83-4C5D-85BD-421D5D8BB4E2}" type="datetime1">
              <a:rPr lang="en-JM"/>
              <a:pPr>
                <a:defRPr/>
              </a:pPr>
              <a:t>03/05/2013</a:t>
            </a:fld>
            <a:endParaRPr lang="en-JM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JM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A3573-7CEA-4D88-9D5F-B701D711F2F6}" type="slidenum">
              <a:rPr lang="en-JM"/>
              <a:pPr>
                <a:defRPr/>
              </a:pPr>
              <a:t>‹N›</a:t>
            </a:fld>
            <a:endParaRPr lang="en-JM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362200" y="514350"/>
            <a:ext cx="4359233" cy="539597"/>
          </a:xfrm>
        </p:spPr>
        <p:txBody>
          <a:bodyPr/>
          <a:lstStyle/>
          <a:p>
            <a:endParaRPr lang="en-JM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2971800" y="285750"/>
            <a:ext cx="3124200" cy="304800"/>
          </a:xfrm>
        </p:spPr>
        <p:txBody>
          <a:bodyPr>
            <a:noAutofit/>
          </a:bodyPr>
          <a:lstStyle>
            <a:lvl1pPr marL="0" indent="0" algn="ctr">
              <a:buNone/>
              <a:defRPr sz="1600" spc="300">
                <a:solidFill>
                  <a:srgbClr val="0070C0"/>
                </a:solidFill>
                <a:latin typeface="Futura LT Condensed" pitchFamily="2" charset="0"/>
              </a:defRPr>
            </a:lvl1pPr>
          </a:lstStyle>
          <a:p>
            <a:pPr lvl="0"/>
            <a:endParaRPr lang="en-JM" dirty="0" smtClean="0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1A5E3-3EA7-4B6C-A8D9-AE1D500D9ADB}" type="datetime1">
              <a:rPr lang="en-JM"/>
              <a:pPr>
                <a:defRPr/>
              </a:pPr>
              <a:t>03/05/2013</a:t>
            </a:fld>
            <a:endParaRPr lang="en-JM"/>
          </a:p>
        </p:txBody>
      </p:sp>
      <p:sp>
        <p:nvSpPr>
          <p:cNvPr id="5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JM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45F81-B6BC-4EF3-9663-F925895ADBDB}" type="slidenum">
              <a:rPr lang="en-JM"/>
              <a:pPr>
                <a:defRPr/>
              </a:pPr>
              <a:t>‹N›</a:t>
            </a:fld>
            <a:endParaRPr lang="en-JM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3276600" y="1657350"/>
            <a:ext cx="2647950" cy="2743200"/>
          </a:xfrm>
        </p:spPr>
        <p:txBody>
          <a:bodyPr rtlCol="0">
            <a:normAutofit/>
          </a:bodyPr>
          <a:lstStyle/>
          <a:p>
            <a:pPr lvl="0"/>
            <a:endParaRPr lang="en-JM" noProof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5"/>
          </p:nvPr>
        </p:nvSpPr>
        <p:spPr>
          <a:xfrm>
            <a:off x="6172200" y="2104065"/>
            <a:ext cx="1600201" cy="342900"/>
          </a:xfrm>
          <a:ln w="28575">
            <a:solidFill>
              <a:srgbClr val="0070C0"/>
            </a:solidFill>
          </a:ln>
        </p:spPr>
        <p:txBody>
          <a:bodyPr>
            <a:noAutofit/>
          </a:bodyPr>
          <a:lstStyle>
            <a:lvl1pPr marL="0" indent="0">
              <a:buFontTx/>
              <a:buNone/>
              <a:defRPr sz="1800" b="1">
                <a:solidFill>
                  <a:srgbClr val="0070C0"/>
                </a:solidFill>
                <a:latin typeface="Futura LT Condensed" pitchFamily="2" charset="0"/>
              </a:defRPr>
            </a:lvl1pPr>
            <a:lvl2pPr marL="457200" indent="0">
              <a:buFontTx/>
              <a:buNone/>
              <a:defRPr b="1">
                <a:latin typeface="Futura LT Condensed" pitchFamily="2" charset="0"/>
              </a:defRPr>
            </a:lvl2pPr>
            <a:lvl3pPr marL="914400" indent="0">
              <a:buFontTx/>
              <a:buNone/>
              <a:defRPr b="1">
                <a:latin typeface="Futura LT Condensed" pitchFamily="2" charset="0"/>
              </a:defRPr>
            </a:lvl3pPr>
            <a:lvl4pPr marL="1371600" indent="0">
              <a:buFontTx/>
              <a:buNone/>
              <a:defRPr b="1">
                <a:latin typeface="Futura LT Condensed" pitchFamily="2" charset="0"/>
              </a:defRPr>
            </a:lvl4pPr>
            <a:lvl5pPr marL="1828800" indent="0">
              <a:buFontTx/>
              <a:buNone/>
              <a:defRPr b="1">
                <a:latin typeface="Futura LT Condensed" pitchFamily="2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1" name="Text Placeholder 19"/>
          <p:cNvSpPr>
            <a:spLocks noGrp="1"/>
          </p:cNvSpPr>
          <p:nvPr>
            <p:ph type="body" sz="quarter" idx="16"/>
          </p:nvPr>
        </p:nvSpPr>
        <p:spPr>
          <a:xfrm>
            <a:off x="6172200" y="2571750"/>
            <a:ext cx="1600201" cy="342900"/>
          </a:xfrm>
          <a:ln w="28575">
            <a:solidFill>
              <a:srgbClr val="0070C0"/>
            </a:solidFill>
          </a:ln>
        </p:spPr>
        <p:txBody>
          <a:bodyPr>
            <a:noAutofit/>
          </a:bodyPr>
          <a:lstStyle>
            <a:lvl1pPr marL="0" indent="0">
              <a:buFontTx/>
              <a:buNone/>
              <a:defRPr sz="1800" b="1">
                <a:solidFill>
                  <a:srgbClr val="0070C0"/>
                </a:solidFill>
                <a:latin typeface="Futura LT Condensed" pitchFamily="2" charset="0"/>
              </a:defRPr>
            </a:lvl1pPr>
            <a:lvl2pPr marL="457200" indent="0">
              <a:buFontTx/>
              <a:buNone/>
              <a:defRPr b="1">
                <a:latin typeface="Futura LT Condensed" pitchFamily="2" charset="0"/>
              </a:defRPr>
            </a:lvl2pPr>
            <a:lvl3pPr marL="914400" indent="0">
              <a:buFontTx/>
              <a:buNone/>
              <a:defRPr b="1">
                <a:latin typeface="Futura LT Condensed" pitchFamily="2" charset="0"/>
              </a:defRPr>
            </a:lvl3pPr>
            <a:lvl4pPr marL="1371600" indent="0">
              <a:buFontTx/>
              <a:buNone/>
              <a:defRPr b="1">
                <a:latin typeface="Futura LT Condensed" pitchFamily="2" charset="0"/>
              </a:defRPr>
            </a:lvl4pPr>
            <a:lvl5pPr marL="1828800" indent="0">
              <a:buFontTx/>
              <a:buNone/>
              <a:defRPr b="1">
                <a:latin typeface="Futura LT Condensed" pitchFamily="2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2" name="Text Placeholder 19"/>
          <p:cNvSpPr>
            <a:spLocks noGrp="1"/>
          </p:cNvSpPr>
          <p:nvPr>
            <p:ph type="body" sz="quarter" idx="17"/>
          </p:nvPr>
        </p:nvSpPr>
        <p:spPr>
          <a:xfrm>
            <a:off x="6172200" y="3077856"/>
            <a:ext cx="2133600" cy="713093"/>
          </a:xfrm>
          <a:ln w="28575">
            <a:solidFill>
              <a:srgbClr val="0070C0"/>
            </a:solidFill>
          </a:ln>
        </p:spPr>
        <p:txBody>
          <a:bodyPr>
            <a:noAutofit/>
          </a:bodyPr>
          <a:lstStyle>
            <a:lvl1pPr marL="0" indent="0">
              <a:buFontTx/>
              <a:buNone/>
              <a:defRPr sz="1800" b="1">
                <a:solidFill>
                  <a:srgbClr val="0070C0"/>
                </a:solidFill>
                <a:latin typeface="Futura LT Condensed" pitchFamily="2" charset="0"/>
              </a:defRPr>
            </a:lvl1pPr>
            <a:lvl2pPr marL="457200" indent="0">
              <a:buFontTx/>
              <a:buNone/>
              <a:defRPr b="1">
                <a:latin typeface="Futura LT Condensed" pitchFamily="2" charset="0"/>
              </a:defRPr>
            </a:lvl2pPr>
            <a:lvl3pPr marL="914400" indent="0">
              <a:buFontTx/>
              <a:buNone/>
              <a:defRPr b="1">
                <a:latin typeface="Futura LT Condensed" pitchFamily="2" charset="0"/>
              </a:defRPr>
            </a:lvl3pPr>
            <a:lvl4pPr marL="1371600" indent="0">
              <a:buFontTx/>
              <a:buNone/>
              <a:defRPr b="1">
                <a:latin typeface="Futura LT Condensed" pitchFamily="2" charset="0"/>
              </a:defRPr>
            </a:lvl4pPr>
            <a:lvl5pPr marL="1828800" indent="0">
              <a:buFontTx/>
              <a:buNone/>
              <a:defRPr b="1">
                <a:latin typeface="Futura LT Condensed" pitchFamily="2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3" name="Text Placeholder 19"/>
          <p:cNvSpPr>
            <a:spLocks noGrp="1"/>
          </p:cNvSpPr>
          <p:nvPr>
            <p:ph type="body" sz="quarter" idx="18"/>
          </p:nvPr>
        </p:nvSpPr>
        <p:spPr>
          <a:xfrm>
            <a:off x="1371600" y="2274184"/>
            <a:ext cx="1600201" cy="342900"/>
          </a:xfrm>
          <a:solidFill>
            <a:srgbClr val="0070C0"/>
          </a:solidFill>
          <a:ln w="19050">
            <a:solidFill>
              <a:srgbClr val="0070C0"/>
            </a:solidFill>
          </a:ln>
        </p:spPr>
        <p:txBody>
          <a:bodyPr>
            <a:noAutofit/>
          </a:bodyPr>
          <a:lstStyle>
            <a:lvl1pPr marL="0" indent="0">
              <a:buFontTx/>
              <a:buNone/>
              <a:defRPr sz="1800" b="1">
                <a:solidFill>
                  <a:schemeClr val="bg1"/>
                </a:solidFill>
                <a:latin typeface="Futura LT Condensed" pitchFamily="2" charset="0"/>
              </a:defRPr>
            </a:lvl1pPr>
            <a:lvl2pPr marL="457200" indent="0">
              <a:buFontTx/>
              <a:buNone/>
              <a:defRPr b="1">
                <a:latin typeface="Futura LT Condensed" pitchFamily="2" charset="0"/>
              </a:defRPr>
            </a:lvl2pPr>
            <a:lvl3pPr marL="914400" indent="0">
              <a:buFontTx/>
              <a:buNone/>
              <a:defRPr b="1">
                <a:latin typeface="Futura LT Condensed" pitchFamily="2" charset="0"/>
              </a:defRPr>
            </a:lvl3pPr>
            <a:lvl4pPr marL="1371600" indent="0">
              <a:buFontTx/>
              <a:buNone/>
              <a:defRPr b="1">
                <a:latin typeface="Futura LT Condensed" pitchFamily="2" charset="0"/>
              </a:defRPr>
            </a:lvl4pPr>
            <a:lvl5pPr marL="1828800" indent="0">
              <a:buFontTx/>
              <a:buNone/>
              <a:defRPr b="1">
                <a:latin typeface="Futura LT Condensed" pitchFamily="2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4" name="Text Placeholder 19"/>
          <p:cNvSpPr>
            <a:spLocks noGrp="1"/>
          </p:cNvSpPr>
          <p:nvPr>
            <p:ph type="body" sz="quarter" idx="19"/>
          </p:nvPr>
        </p:nvSpPr>
        <p:spPr>
          <a:xfrm>
            <a:off x="1371600" y="1924050"/>
            <a:ext cx="1600201" cy="342900"/>
          </a:xfrm>
          <a:ln w="19050">
            <a:noFill/>
          </a:ln>
        </p:spPr>
        <p:txBody>
          <a:bodyPr>
            <a:noAutofit/>
          </a:bodyPr>
          <a:lstStyle>
            <a:lvl1pPr marL="0" indent="0">
              <a:buFontTx/>
              <a:buNone/>
              <a:defRPr sz="1800" b="1">
                <a:latin typeface="Futura LT Condensed" pitchFamily="2" charset="0"/>
              </a:defRPr>
            </a:lvl1pPr>
            <a:lvl2pPr marL="457200" indent="0">
              <a:buFontTx/>
              <a:buNone/>
              <a:defRPr b="1">
                <a:latin typeface="Futura LT Condensed" pitchFamily="2" charset="0"/>
              </a:defRPr>
            </a:lvl2pPr>
            <a:lvl3pPr marL="914400" indent="0">
              <a:buFontTx/>
              <a:buNone/>
              <a:defRPr b="1">
                <a:latin typeface="Futura LT Condensed" pitchFamily="2" charset="0"/>
              </a:defRPr>
            </a:lvl3pPr>
            <a:lvl4pPr marL="1371600" indent="0">
              <a:buFontTx/>
              <a:buNone/>
              <a:defRPr b="1">
                <a:latin typeface="Futura LT Condensed" pitchFamily="2" charset="0"/>
              </a:defRPr>
            </a:lvl4pPr>
            <a:lvl5pPr marL="1828800" indent="0">
              <a:buFontTx/>
              <a:buNone/>
              <a:defRPr b="1">
                <a:latin typeface="Futura LT Condensed" pitchFamily="2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20"/>
          </p:nvPr>
        </p:nvSpPr>
        <p:spPr>
          <a:xfrm>
            <a:off x="1371600" y="2990850"/>
            <a:ext cx="1600201" cy="342900"/>
          </a:xfrm>
          <a:ln w="28575">
            <a:solidFill>
              <a:srgbClr val="0070C0"/>
            </a:solidFill>
          </a:ln>
        </p:spPr>
        <p:txBody>
          <a:bodyPr>
            <a:noAutofit/>
          </a:bodyPr>
          <a:lstStyle>
            <a:lvl1pPr marL="0" indent="0">
              <a:buFontTx/>
              <a:buNone/>
              <a:defRPr sz="1800" b="1">
                <a:solidFill>
                  <a:srgbClr val="0070C0"/>
                </a:solidFill>
                <a:latin typeface="Futura LT Condensed" pitchFamily="2" charset="0"/>
              </a:defRPr>
            </a:lvl1pPr>
            <a:lvl2pPr marL="457200" indent="0">
              <a:buFontTx/>
              <a:buNone/>
              <a:defRPr b="1">
                <a:latin typeface="Futura LT Condensed" pitchFamily="2" charset="0"/>
              </a:defRPr>
            </a:lvl2pPr>
            <a:lvl3pPr marL="914400" indent="0">
              <a:buFontTx/>
              <a:buNone/>
              <a:defRPr b="1">
                <a:latin typeface="Futura LT Condensed" pitchFamily="2" charset="0"/>
              </a:defRPr>
            </a:lvl3pPr>
            <a:lvl4pPr marL="1371600" indent="0">
              <a:buFontTx/>
              <a:buNone/>
              <a:defRPr b="1">
                <a:latin typeface="Futura LT Condensed" pitchFamily="2" charset="0"/>
              </a:defRPr>
            </a:lvl4pPr>
            <a:lvl5pPr marL="1828800" indent="0">
              <a:buFontTx/>
              <a:buNone/>
              <a:defRPr b="1">
                <a:latin typeface="Futura LT Condensed" pitchFamily="2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62200" y="514350"/>
            <a:ext cx="4359233" cy="539597"/>
          </a:xfrm>
        </p:spPr>
        <p:txBody>
          <a:bodyPr/>
          <a:lstStyle/>
          <a:p>
            <a:endParaRPr lang="en-JM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2971800" y="285750"/>
            <a:ext cx="3124200" cy="304800"/>
          </a:xfrm>
        </p:spPr>
        <p:txBody>
          <a:bodyPr>
            <a:noAutofit/>
          </a:bodyPr>
          <a:lstStyle>
            <a:lvl1pPr marL="0" indent="0" algn="ctr">
              <a:buNone/>
              <a:defRPr sz="1600" spc="300">
                <a:solidFill>
                  <a:srgbClr val="0070C0"/>
                </a:solidFill>
                <a:latin typeface="Futura LT Condensed" pitchFamily="2" charset="0"/>
              </a:defRPr>
            </a:lvl1pPr>
          </a:lstStyle>
          <a:p>
            <a:pPr lvl="0"/>
            <a:endParaRPr lang="en-JM" dirty="0" smtClean="0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A8F64-73BC-4642-AEA0-64FF59926B80}" type="datetime1">
              <a:rPr lang="en-JM"/>
              <a:pPr>
                <a:defRPr/>
              </a:pPr>
              <a:t>03/05/2013</a:t>
            </a:fld>
            <a:endParaRPr lang="en-JM"/>
          </a:p>
        </p:txBody>
      </p:sp>
      <p:sp>
        <p:nvSpPr>
          <p:cNvPr id="12" name="Footer Placeholder 8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JM"/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5574C-6509-4198-A674-20AC36C80AC3}" type="slidenum">
              <a:rPr lang="en-JM"/>
              <a:pPr>
                <a:defRPr/>
              </a:pPr>
              <a:t>‹N›</a:t>
            </a:fld>
            <a:endParaRPr lang="en-JM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362200" y="514350"/>
            <a:ext cx="4359233" cy="539597"/>
          </a:xfrm>
        </p:spPr>
        <p:txBody>
          <a:bodyPr/>
          <a:lstStyle/>
          <a:p>
            <a:endParaRPr lang="en-JM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2971800" y="285750"/>
            <a:ext cx="3124200" cy="304800"/>
          </a:xfrm>
        </p:spPr>
        <p:txBody>
          <a:bodyPr>
            <a:noAutofit/>
          </a:bodyPr>
          <a:lstStyle>
            <a:lvl1pPr marL="0" indent="0" algn="ctr">
              <a:buNone/>
              <a:defRPr sz="1600" spc="300">
                <a:solidFill>
                  <a:srgbClr val="0070C0"/>
                </a:solidFill>
                <a:latin typeface="Futura LT Condensed" pitchFamily="2" charset="0"/>
              </a:defRPr>
            </a:lvl1pPr>
          </a:lstStyle>
          <a:p>
            <a:pPr lvl="0"/>
            <a:endParaRPr lang="en-JM" dirty="0" smtClean="0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C05BD-40BD-402C-8555-35446EF8C9BA}" type="datetime1">
              <a:rPr lang="en-JM"/>
              <a:pPr>
                <a:defRPr/>
              </a:pPr>
              <a:t>03/05/2013</a:t>
            </a:fld>
            <a:endParaRPr lang="en-JM"/>
          </a:p>
        </p:txBody>
      </p:sp>
      <p:sp>
        <p:nvSpPr>
          <p:cNvPr id="5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JM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8D31B-32DD-4237-9923-3472957B6213}" type="slidenum">
              <a:rPr lang="en-JM"/>
              <a:pPr>
                <a:defRPr/>
              </a:pPr>
              <a:t>‹N›</a:t>
            </a:fld>
            <a:endParaRPr lang="en-JM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1279896" y="1286504"/>
            <a:ext cx="6568704" cy="454571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endParaRPr lang="en-JM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2362200" y="971550"/>
            <a:ext cx="4419600" cy="304800"/>
          </a:xfrm>
        </p:spPr>
        <p:txBody>
          <a:bodyPr>
            <a:noAutofit/>
          </a:bodyPr>
          <a:lstStyle>
            <a:lvl1pPr marL="0" indent="0" algn="ctr">
              <a:buNone/>
              <a:defRPr sz="2000" spc="300">
                <a:solidFill>
                  <a:srgbClr val="0070C0"/>
                </a:solidFill>
                <a:latin typeface="Futura LT Condensed" pitchFamily="2" charset="0"/>
              </a:defRPr>
            </a:lvl1pPr>
          </a:lstStyle>
          <a:p>
            <a:pPr lvl="0"/>
            <a:endParaRPr lang="en-JM" dirty="0" smtClean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4"/>
          </p:nvPr>
        </p:nvSpPr>
        <p:spPr>
          <a:xfrm>
            <a:off x="685800" y="3105150"/>
            <a:ext cx="1600200" cy="304800"/>
          </a:xfrm>
          <a:noFill/>
          <a:ln w="28575">
            <a:solidFill>
              <a:srgbClr val="0070C0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600">
                <a:solidFill>
                  <a:srgbClr val="0070C0"/>
                </a:solidFill>
                <a:latin typeface="Futura LT Condensed" pitchFamily="2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5"/>
          </p:nvPr>
        </p:nvSpPr>
        <p:spPr>
          <a:xfrm>
            <a:off x="2743200" y="3105150"/>
            <a:ext cx="1600200" cy="304800"/>
          </a:xfrm>
          <a:noFill/>
          <a:ln w="28575">
            <a:solidFill>
              <a:srgbClr val="0070C0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600">
                <a:solidFill>
                  <a:srgbClr val="0070C0"/>
                </a:solidFill>
                <a:latin typeface="Futura LT Condensed" pitchFamily="2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4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4800600" y="3105150"/>
            <a:ext cx="1600200" cy="304800"/>
          </a:xfrm>
          <a:noFill/>
          <a:ln w="28575">
            <a:solidFill>
              <a:srgbClr val="0070C0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600">
                <a:solidFill>
                  <a:srgbClr val="0070C0"/>
                </a:solidFill>
                <a:latin typeface="Futura LT Condensed" pitchFamily="2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5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6705600" y="3105150"/>
            <a:ext cx="1600200" cy="304800"/>
          </a:xfrm>
          <a:noFill/>
          <a:ln w="28575">
            <a:solidFill>
              <a:srgbClr val="0070C0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600">
                <a:solidFill>
                  <a:srgbClr val="0070C0"/>
                </a:solidFill>
                <a:latin typeface="Futura LT Condensed" pitchFamily="2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8"/>
          </p:nvPr>
        </p:nvSpPr>
        <p:spPr>
          <a:xfrm>
            <a:off x="609600" y="3409950"/>
            <a:ext cx="1828800" cy="91440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2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29" name="Text Placeholder 26"/>
          <p:cNvSpPr>
            <a:spLocks noGrp="1"/>
          </p:cNvSpPr>
          <p:nvPr>
            <p:ph type="body" sz="quarter" idx="19"/>
          </p:nvPr>
        </p:nvSpPr>
        <p:spPr>
          <a:xfrm>
            <a:off x="4648200" y="3409950"/>
            <a:ext cx="1828800" cy="91440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2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30" name="Text Placeholder 26"/>
          <p:cNvSpPr>
            <a:spLocks noGrp="1"/>
          </p:cNvSpPr>
          <p:nvPr>
            <p:ph type="body" sz="quarter" idx="20"/>
          </p:nvPr>
        </p:nvSpPr>
        <p:spPr>
          <a:xfrm>
            <a:off x="2667000" y="3409950"/>
            <a:ext cx="1828800" cy="91440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2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31" name="Text Placeholder 26"/>
          <p:cNvSpPr>
            <a:spLocks noGrp="1"/>
          </p:cNvSpPr>
          <p:nvPr>
            <p:ph type="body" sz="quarter" idx="21"/>
          </p:nvPr>
        </p:nvSpPr>
        <p:spPr>
          <a:xfrm>
            <a:off x="6629400" y="3409950"/>
            <a:ext cx="1828800" cy="91440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2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endParaRPr lang="en-JM" dirty="0"/>
          </a:p>
        </p:txBody>
      </p:sp>
      <p:sp>
        <p:nvSpPr>
          <p:cNvPr id="12" name="Date Placeholder 6"/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839B1-A667-4DE5-B557-A43BAD4F0839}" type="datetime1">
              <a:rPr lang="en-JM"/>
              <a:pPr>
                <a:defRPr/>
              </a:pPr>
              <a:t>03/05/2013</a:t>
            </a:fld>
            <a:endParaRPr lang="en-JM"/>
          </a:p>
        </p:txBody>
      </p:sp>
      <p:sp>
        <p:nvSpPr>
          <p:cNvPr id="13" name="Footer Placeholder 8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JM"/>
          </a:p>
        </p:txBody>
      </p:sp>
      <p:sp>
        <p:nvSpPr>
          <p:cNvPr id="14" name="Slide Number Placeholder 9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B292F-1304-4873-B20C-53301B0FF50E}" type="slidenum">
              <a:rPr lang="en-JM"/>
              <a:pPr>
                <a:defRPr/>
              </a:pPr>
              <a:t>‹N›</a:t>
            </a:fld>
            <a:endParaRPr lang="en-JM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/>
          <p:cNvPicPr>
            <a:picLocks noChangeAspect="1"/>
          </p:cNvPicPr>
          <p:nvPr userDrawn="1"/>
        </p:nvPicPr>
        <p:blipFill>
          <a:blip r:embed="rId26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2362200" y="388938"/>
            <a:ext cx="4359275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JM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JM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68876B5-A4EA-4CE3-A580-51AF017B055A}" type="datetime1">
              <a:rPr lang="en-JM"/>
              <a:pPr>
                <a:defRPr/>
              </a:pPr>
              <a:t>03/05/2013</a:t>
            </a:fld>
            <a:endParaRPr lang="en-JM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1">
                    <a:lumMod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JM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376092"/>
                </a:solidFill>
              </a:defRPr>
            </a:lvl1pPr>
          </a:lstStyle>
          <a:p>
            <a:pPr>
              <a:defRPr/>
            </a:pPr>
            <a:fld id="{2F462E9E-7F5F-40ED-A589-D03543F93C70}" type="slidenum">
              <a:rPr lang="en-JM"/>
              <a:pPr>
                <a:defRPr/>
              </a:pPr>
              <a:t>‹N›</a:t>
            </a:fld>
            <a:endParaRPr lang="en-JM"/>
          </a:p>
        </p:txBody>
      </p:sp>
      <p:sp>
        <p:nvSpPr>
          <p:cNvPr id="11" name="Isosceles Triangle 10"/>
          <p:cNvSpPr/>
          <p:nvPr userDrawn="1"/>
        </p:nvSpPr>
        <p:spPr>
          <a:xfrm rot="16200000">
            <a:off x="8734425" y="4746625"/>
            <a:ext cx="409575" cy="409575"/>
          </a:xfrm>
          <a:prstGeom prst="triangle">
            <a:avLst>
              <a:gd name="adj" fmla="val 413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JM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2" name="Immagine 16" descr="SocioAssintel_orizzontale2010.png"/>
          <p:cNvPicPr>
            <a:picLocks noChangeAspect="1"/>
          </p:cNvPicPr>
          <p:nvPr userDrawn="1"/>
        </p:nvPicPr>
        <p:blipFill>
          <a:blip r:embed="rId27" cstate="print"/>
          <a:srcRect/>
          <a:stretch>
            <a:fillRect/>
          </a:stretch>
        </p:blipFill>
        <p:spPr bwMode="auto">
          <a:xfrm>
            <a:off x="304800" y="4629150"/>
            <a:ext cx="1604963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21" r:id="rId13"/>
    <p:sldLayoutId id="2147483812" r:id="rId14"/>
    <p:sldLayoutId id="2147483813" r:id="rId15"/>
    <p:sldLayoutId id="2147483814" r:id="rId16"/>
    <p:sldLayoutId id="2147483815" r:id="rId17"/>
    <p:sldLayoutId id="2147483822" r:id="rId18"/>
    <p:sldLayoutId id="2147483823" r:id="rId19"/>
    <p:sldLayoutId id="2147483824" r:id="rId20"/>
    <p:sldLayoutId id="2147483816" r:id="rId21"/>
    <p:sldLayoutId id="2147483817" r:id="rId22"/>
    <p:sldLayoutId id="2147483818" r:id="rId23"/>
    <p:sldLayoutId id="2147483819" r:id="rId24"/>
  </p:sldLayoutIdLst>
  <p:transition/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rgbClr val="376092"/>
          </a:solidFill>
          <a:latin typeface="Futura LT Condensed" pitchFamily="2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76092"/>
          </a:solidFill>
          <a:latin typeface="Futura LT Condensed" pitchFamily="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76092"/>
          </a:solidFill>
          <a:latin typeface="Futura LT Condensed" pitchFamily="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76092"/>
          </a:solidFill>
          <a:latin typeface="Futura LT Condensed" pitchFamily="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376092"/>
          </a:solidFill>
          <a:latin typeface="Futura LT Condensed" pitchFamily="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10253F"/>
          </a:solidFill>
          <a:latin typeface="Futura LT Condensed" pitchFamily="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10253F"/>
          </a:solidFill>
          <a:latin typeface="Futura LT Condensed" pitchFamily="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10253F"/>
          </a:solidFill>
          <a:latin typeface="Futura LT Condensed" pitchFamily="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10253F"/>
          </a:solidFill>
          <a:latin typeface="Futura LT Condensed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376092"/>
          </a:solidFill>
          <a:latin typeface="Futura LT Book" pitchFamily="2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rgbClr val="376092"/>
          </a:solidFill>
          <a:latin typeface="Futura LT Book" pitchFamily="2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376092"/>
          </a:solidFill>
          <a:latin typeface="Futura LT Book" pitchFamily="2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376092"/>
          </a:solidFill>
          <a:latin typeface="Futura LT Book" pitchFamily="2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376092"/>
          </a:solidFill>
          <a:latin typeface="Futura LT Book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533400" y="209550"/>
            <a:ext cx="8153400" cy="914400"/>
          </a:xfrm>
        </p:spPr>
        <p:txBody>
          <a:bodyPr wrap="none" lIns="0" tIns="0" rIns="0" bIns="0" rtlCol="0">
            <a:noAutofit/>
          </a:bodyPr>
          <a:lstStyle/>
          <a:p>
            <a:pPr algn="l">
              <a:spcBef>
                <a:spcPts val="0"/>
              </a:spcBef>
              <a:defRPr/>
            </a:pPr>
            <a:r>
              <a:rPr lang="en-JM" sz="2600" dirty="0" err="1" smtClean="0">
                <a:solidFill>
                  <a:schemeClr val="accent1">
                    <a:lumMod val="75000"/>
                  </a:schemeClr>
                </a:solidFill>
                <a:latin typeface="Futura LT Condensed"/>
                <a:ea typeface="+mn-ea"/>
                <a:cs typeface="Arial" charset="0"/>
              </a:rPr>
              <a:t>Presenta</a:t>
            </a:r>
            <a:r>
              <a:rPr lang="en-JM" sz="2600" dirty="0" smtClean="0">
                <a:solidFill>
                  <a:schemeClr val="accent1">
                    <a:lumMod val="75000"/>
                  </a:schemeClr>
                </a:solidFill>
                <a:latin typeface="Futura LT Condensed"/>
                <a:ea typeface="+mn-ea"/>
                <a:cs typeface="Arial" charset="0"/>
              </a:rPr>
              <a:t> la </a:t>
            </a:r>
            <a:r>
              <a:rPr lang="en-JM" sz="2600" dirty="0" err="1" smtClean="0">
                <a:solidFill>
                  <a:schemeClr val="accent1">
                    <a:lumMod val="75000"/>
                  </a:schemeClr>
                </a:solidFill>
                <a:latin typeface="Futura LT Condensed"/>
                <a:ea typeface="+mn-ea"/>
                <a:cs typeface="Arial" charset="0"/>
              </a:rPr>
              <a:t>Tua</a:t>
            </a:r>
            <a:r>
              <a:rPr lang="en-JM" sz="2600" dirty="0" smtClean="0">
                <a:solidFill>
                  <a:schemeClr val="accent1">
                    <a:lumMod val="75000"/>
                  </a:schemeClr>
                </a:solidFill>
                <a:latin typeface="Futura LT Condensed"/>
                <a:ea typeface="+mn-ea"/>
                <a:cs typeface="Arial" charset="0"/>
              </a:rPr>
              <a:t> </a:t>
            </a:r>
            <a:r>
              <a:rPr lang="en-JM" sz="2600" dirty="0" err="1" smtClean="0">
                <a:solidFill>
                  <a:schemeClr val="accent1">
                    <a:lumMod val="75000"/>
                  </a:schemeClr>
                </a:solidFill>
                <a:latin typeface="Futura LT Condensed"/>
                <a:ea typeface="+mn-ea"/>
                <a:cs typeface="Arial" charset="0"/>
              </a:rPr>
              <a:t>Azienda</a:t>
            </a:r>
            <a:r>
              <a:rPr lang="en-JM" sz="2600" dirty="0" smtClean="0">
                <a:solidFill>
                  <a:schemeClr val="accent1">
                    <a:lumMod val="75000"/>
                  </a:schemeClr>
                </a:solidFill>
                <a:latin typeface="Futura LT Condensed"/>
                <a:ea typeface="+mn-ea"/>
                <a:cs typeface="Arial" charset="0"/>
              </a:rPr>
              <a:t>:</a:t>
            </a:r>
            <a:br>
              <a:rPr lang="en-JM" sz="2600" dirty="0" smtClean="0">
                <a:solidFill>
                  <a:schemeClr val="accent1">
                    <a:lumMod val="75000"/>
                  </a:schemeClr>
                </a:solidFill>
                <a:latin typeface="Futura LT Condensed"/>
                <a:ea typeface="+mn-ea"/>
                <a:cs typeface="Arial" charset="0"/>
              </a:rPr>
            </a:br>
            <a:r>
              <a:rPr lang="en-JM" sz="2600" dirty="0" err="1" smtClean="0">
                <a:solidFill>
                  <a:schemeClr val="accent1">
                    <a:lumMod val="75000"/>
                  </a:schemeClr>
                </a:solidFill>
                <a:latin typeface="Futura LT Condensed"/>
                <a:ea typeface="+mn-ea"/>
                <a:cs typeface="Arial" charset="0"/>
              </a:rPr>
              <a:t>linee</a:t>
            </a:r>
            <a:r>
              <a:rPr lang="en-JM" sz="2600" dirty="0" smtClean="0">
                <a:solidFill>
                  <a:schemeClr val="accent1">
                    <a:lumMod val="75000"/>
                  </a:schemeClr>
                </a:solidFill>
                <a:latin typeface="Futura LT Condensed"/>
                <a:ea typeface="+mn-ea"/>
                <a:cs typeface="Arial" charset="0"/>
              </a:rPr>
              <a:t> </a:t>
            </a:r>
            <a:r>
              <a:rPr lang="en-JM" sz="2600" dirty="0" err="1" smtClean="0">
                <a:solidFill>
                  <a:schemeClr val="accent1">
                    <a:lumMod val="75000"/>
                  </a:schemeClr>
                </a:solidFill>
                <a:latin typeface="Futura LT Condensed"/>
                <a:ea typeface="+mn-ea"/>
                <a:cs typeface="Arial" charset="0"/>
              </a:rPr>
              <a:t>guida</a:t>
            </a:r>
            <a:r>
              <a:rPr lang="en-JM" sz="2600" dirty="0" smtClean="0">
                <a:solidFill>
                  <a:schemeClr val="accent1">
                    <a:lumMod val="75000"/>
                  </a:schemeClr>
                </a:solidFill>
                <a:latin typeface="Futura LT Condensed"/>
                <a:ea typeface="+mn-ea"/>
                <a:cs typeface="Arial" charset="0"/>
              </a:rPr>
              <a:t> per </a:t>
            </a:r>
            <a:r>
              <a:rPr lang="en-JM" sz="2600" dirty="0" err="1" smtClean="0">
                <a:solidFill>
                  <a:schemeClr val="accent1">
                    <a:lumMod val="75000"/>
                  </a:schemeClr>
                </a:solidFill>
                <a:latin typeface="Futura LT Condensed"/>
                <a:ea typeface="+mn-ea"/>
                <a:cs typeface="Arial" charset="0"/>
              </a:rPr>
              <a:t>una</a:t>
            </a:r>
            <a:r>
              <a:rPr lang="en-JM" sz="2600" dirty="0" smtClean="0">
                <a:solidFill>
                  <a:schemeClr val="accent1">
                    <a:lumMod val="75000"/>
                  </a:schemeClr>
                </a:solidFill>
                <a:latin typeface="Futura LT Condensed"/>
                <a:ea typeface="+mn-ea"/>
                <a:cs typeface="Arial" charset="0"/>
              </a:rPr>
              <a:t> </a:t>
            </a:r>
            <a:r>
              <a:rPr lang="en-JM" sz="2600" dirty="0" err="1" smtClean="0">
                <a:solidFill>
                  <a:schemeClr val="accent1">
                    <a:lumMod val="75000"/>
                  </a:schemeClr>
                </a:solidFill>
                <a:latin typeface="Futura LT Condensed"/>
                <a:ea typeface="+mn-ea"/>
                <a:cs typeface="Arial" charset="0"/>
              </a:rPr>
              <a:t>presentazione</a:t>
            </a:r>
            <a:r>
              <a:rPr lang="en-JM" sz="2600" dirty="0" smtClean="0">
                <a:solidFill>
                  <a:schemeClr val="accent1">
                    <a:lumMod val="75000"/>
                  </a:schemeClr>
                </a:solidFill>
                <a:latin typeface="Futura LT Condensed"/>
                <a:ea typeface="+mn-ea"/>
                <a:cs typeface="Arial" charset="0"/>
              </a:rPr>
              <a:t> </a:t>
            </a:r>
            <a:r>
              <a:rPr lang="en-JM" sz="2600" dirty="0" err="1" smtClean="0">
                <a:solidFill>
                  <a:schemeClr val="accent1">
                    <a:lumMod val="75000"/>
                  </a:schemeClr>
                </a:solidFill>
                <a:latin typeface="Futura LT Condensed"/>
                <a:ea typeface="+mn-ea"/>
                <a:cs typeface="Arial" charset="0"/>
              </a:rPr>
              <a:t>efficace</a:t>
            </a:r>
            <a:endParaRPr lang="en-JM" sz="2600" dirty="0">
              <a:solidFill>
                <a:schemeClr val="accent1">
                  <a:lumMod val="75000"/>
                </a:schemeClr>
              </a:solidFill>
              <a:latin typeface="Futura LT Condensed"/>
              <a:ea typeface="+mn-ea"/>
              <a:cs typeface="Arial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457200" y="1504950"/>
            <a:ext cx="2286000" cy="1815882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lvl="0"/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</a:rPr>
              <a:t>Obiettivo della presentazione:</a:t>
            </a:r>
          </a:p>
          <a:p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  <a:p>
            <a:pPr lvl="0" indent="266700">
              <a:buFont typeface="Arial" pitchFamily="34" charset="0"/>
              <a:buChar char="•"/>
            </a:pPr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</a:rPr>
              <a:t>costruire partnership</a:t>
            </a:r>
          </a:p>
          <a:p>
            <a:pPr lvl="0" indent="266700">
              <a:buFont typeface="Arial" pitchFamily="34" charset="0"/>
              <a:buChar char="•"/>
            </a:pPr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</a:rPr>
              <a:t>creare sinergia</a:t>
            </a:r>
          </a:p>
          <a:p>
            <a:pPr lvl="0" indent="266700">
              <a:buFont typeface="Arial" pitchFamily="34" charset="0"/>
              <a:buChar char="•"/>
            </a:pPr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</a:rPr>
              <a:t>fare network</a:t>
            </a:r>
          </a:p>
          <a:p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3276600" y="1482626"/>
            <a:ext cx="5562600" cy="2554545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lvl="0"/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</a:rPr>
              <a:t>Le slide non dovrebbero essere più di 7/8. Una suddivisione schematica efficace potrebbe essere:</a:t>
            </a:r>
            <a:endParaRPr lang="it-IT" sz="16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1600" dirty="0" smtClean="0"/>
              <a:t> </a:t>
            </a:r>
          </a:p>
          <a:p>
            <a:r>
              <a:rPr lang="it-IT" sz="1600" dirty="0" smtClean="0"/>
              <a:t>1 slide di presentazione</a:t>
            </a:r>
          </a:p>
          <a:p>
            <a:pPr lvl="0"/>
            <a:r>
              <a:rPr lang="it-IT" sz="1600" dirty="0" smtClean="0"/>
              <a:t>1 slide di “storia e luogo dell’azienda”</a:t>
            </a:r>
          </a:p>
          <a:p>
            <a:pPr lvl="0"/>
            <a:r>
              <a:rPr lang="it-IT" sz="1600" dirty="0" smtClean="0"/>
              <a:t>1 slide sommaria su “l’azienda in 4 quadranti”</a:t>
            </a:r>
          </a:p>
          <a:p>
            <a:pPr lvl="0"/>
            <a:r>
              <a:rPr lang="it-IT" sz="1600" dirty="0" smtClean="0"/>
              <a:t>1 slide su cosa “facciamo”</a:t>
            </a:r>
          </a:p>
          <a:p>
            <a:pPr lvl="0"/>
            <a:r>
              <a:rPr lang="it-IT" sz="1600" dirty="0" smtClean="0"/>
              <a:t>1 slide su cosa “offro” ai partner Assintel</a:t>
            </a:r>
          </a:p>
          <a:p>
            <a:pPr lvl="0"/>
            <a:r>
              <a:rPr lang="it-IT" sz="1600" dirty="0" smtClean="0"/>
              <a:t>1 slide su cosa “cerco” nei partner Assintel</a:t>
            </a:r>
          </a:p>
          <a:p>
            <a:pPr lvl="0"/>
            <a:r>
              <a:rPr lang="it-IT" sz="1600" dirty="0" smtClean="0"/>
              <a:t>1 slide con riferimenti (persona fisica) da contattare</a:t>
            </a:r>
            <a:endParaRPr lang="it-IT" sz="1600" dirty="0"/>
          </a:p>
        </p:txBody>
      </p:sp>
      <p:pic>
        <p:nvPicPr>
          <p:cNvPr id="10" name="Immagine 16" descr="SocioAssintel_orizzontale201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4629150"/>
            <a:ext cx="1604963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sellaDiTesto 5"/>
          <p:cNvSpPr txBox="1"/>
          <p:nvPr/>
        </p:nvSpPr>
        <p:spPr>
          <a:xfrm>
            <a:off x="2667000" y="4248150"/>
            <a:ext cx="4648200" cy="338554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lvl="0"/>
            <a:r>
              <a:rPr lang="it-IT" sz="1600" b="1" dirty="0" smtClean="0">
                <a:solidFill>
                  <a:schemeClr val="accent1">
                    <a:lumMod val="75000"/>
                  </a:schemeClr>
                </a:solidFill>
              </a:rPr>
              <a:t>Prosegui per andare al format della presentazione </a:t>
            </a:r>
          </a:p>
        </p:txBody>
      </p:sp>
      <p:sp>
        <p:nvSpPr>
          <p:cNvPr id="11" name="Freccia a destra 10"/>
          <p:cNvSpPr/>
          <p:nvPr/>
        </p:nvSpPr>
        <p:spPr>
          <a:xfrm>
            <a:off x="7620000" y="4248150"/>
            <a:ext cx="1219200" cy="457200"/>
          </a:xfrm>
          <a:prstGeom prst="rightArrow">
            <a:avLst/>
          </a:prstGeom>
          <a:solidFill>
            <a:srgbClr val="EF698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438150"/>
            <a:ext cx="7162800" cy="2133600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ts val="5300"/>
              </a:lnSpc>
              <a:spcAft>
                <a:spcPts val="0"/>
              </a:spcAft>
              <a:defRPr/>
            </a:pPr>
            <a:r>
              <a:rPr lang="en-JM" sz="5000" dirty="0" err="1" smtClean="0">
                <a:solidFill>
                  <a:schemeClr val="accent1">
                    <a:lumMod val="75000"/>
                  </a:schemeClr>
                </a:solidFill>
              </a:rPr>
              <a:t>Presenta</a:t>
            </a:r>
            <a:r>
              <a:rPr lang="en-JM" sz="5000" dirty="0" smtClean="0">
                <a:solidFill>
                  <a:schemeClr val="accent1">
                    <a:lumMod val="75000"/>
                  </a:schemeClr>
                </a:solidFill>
              </a:rPr>
              <a:t> la </a:t>
            </a:r>
            <a:r>
              <a:rPr lang="en-JM" sz="5000" dirty="0" err="1" smtClean="0">
                <a:solidFill>
                  <a:schemeClr val="accent1">
                    <a:lumMod val="75000"/>
                  </a:schemeClr>
                </a:solidFill>
              </a:rPr>
              <a:t>Tua</a:t>
            </a:r>
            <a:r>
              <a:rPr lang="en-JM" sz="5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JM" sz="5000" dirty="0" err="1" smtClean="0">
                <a:solidFill>
                  <a:schemeClr val="accent1">
                    <a:lumMod val="75000"/>
                  </a:schemeClr>
                </a:solidFill>
              </a:rPr>
              <a:t>Azienda</a:t>
            </a:r>
            <a:r>
              <a:rPr lang="en-JM" sz="50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JM" sz="50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JM" sz="5000" i="1" dirty="0" smtClean="0">
                <a:solidFill>
                  <a:srgbClr val="FF0000"/>
                </a:solidFill>
              </a:rPr>
              <a:t>Nome </a:t>
            </a:r>
            <a:r>
              <a:rPr lang="en-JM" sz="5000" i="1" dirty="0" err="1" smtClean="0">
                <a:solidFill>
                  <a:srgbClr val="FF0000"/>
                </a:solidFill>
              </a:rPr>
              <a:t>Azienda</a:t>
            </a:r>
            <a:endParaRPr lang="en-JM" sz="5000" i="1" dirty="0">
              <a:solidFill>
                <a:srgbClr val="FF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09700" y="2914650"/>
            <a:ext cx="6400800" cy="4953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it-IT" dirty="0" smtClean="0"/>
              <a:t>Luogo, gg/mm/aa</a:t>
            </a:r>
            <a:endParaRPr lang="it-IT" dirty="0"/>
          </a:p>
        </p:txBody>
      </p:sp>
      <p:pic>
        <p:nvPicPr>
          <p:cNvPr id="7172" name="Immagine 4" descr="SocioAssintel_orizzontale201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29038" y="4128945"/>
            <a:ext cx="1757362" cy="327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1450975" y="1787525"/>
            <a:ext cx="2740025" cy="830263"/>
          </a:xfrm>
        </p:spPr>
        <p:txBody>
          <a:bodyPr/>
          <a:lstStyle/>
          <a:p>
            <a:pPr algn="r" eaLnBrk="1" hangingPunct="1"/>
            <a:r>
              <a:rPr lang="en-JM" sz="1400" smtClean="0"/>
              <a:t>Nella slide l’azienda racconta in pochi punti:</a:t>
            </a:r>
          </a:p>
          <a:p>
            <a:pPr algn="r" eaLnBrk="1" hangingPunct="1"/>
            <a:r>
              <a:rPr lang="en-JM" sz="1400" smtClean="0"/>
              <a:t>chi è, punti di forza, anche un proprio payoff</a:t>
            </a:r>
          </a:p>
          <a:p>
            <a:pPr algn="r" eaLnBrk="1" hangingPunct="1"/>
            <a:endParaRPr lang="en-JM" sz="1400" smtClean="0"/>
          </a:p>
        </p:txBody>
      </p:sp>
      <p:sp>
        <p:nvSpPr>
          <p:cNvPr id="8195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4492625" y="1779588"/>
            <a:ext cx="3124200" cy="830262"/>
          </a:xfrm>
        </p:spPr>
        <p:txBody>
          <a:bodyPr/>
          <a:lstStyle/>
          <a:p>
            <a:pPr eaLnBrk="1" hangingPunct="1"/>
            <a:r>
              <a:rPr lang="en-JM" sz="1400" smtClean="0"/>
              <a:t>In questa slide l’azienda deve raccontare un prodotto o un servizio di punta,una esperienza significativa , non tutti I prodotti etc. ma quello che mette di + sul tavolo</a:t>
            </a:r>
          </a:p>
          <a:p>
            <a:pPr eaLnBrk="1" hangingPunct="1"/>
            <a:endParaRPr lang="en-JM" sz="1400" smtClean="0"/>
          </a:p>
        </p:txBody>
      </p:sp>
      <p:sp>
        <p:nvSpPr>
          <p:cNvPr id="8196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1454150" y="3616325"/>
            <a:ext cx="2736850" cy="830263"/>
          </a:xfrm>
        </p:spPr>
        <p:txBody>
          <a:bodyPr/>
          <a:lstStyle/>
          <a:p>
            <a:pPr algn="r" eaLnBrk="1" hangingPunct="1"/>
            <a:r>
              <a:rPr lang="en-JM" sz="1400" smtClean="0"/>
              <a:t>Perchè si partecipa all’iniziativa e che cosa si sta offrendo agli altri soci assintel</a:t>
            </a:r>
          </a:p>
        </p:txBody>
      </p:sp>
      <p:sp>
        <p:nvSpPr>
          <p:cNvPr id="8197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4492625" y="3608388"/>
            <a:ext cx="3127375" cy="830262"/>
          </a:xfrm>
        </p:spPr>
        <p:txBody>
          <a:bodyPr/>
          <a:lstStyle/>
          <a:p>
            <a:pPr eaLnBrk="1" hangingPunct="1"/>
            <a:r>
              <a:rPr lang="en-JM" sz="1400" smtClean="0"/>
              <a:t>Che cosa si sta cercando dagli altri soci, le sinergie offerte etc.</a:t>
            </a:r>
          </a:p>
          <a:p>
            <a:pPr eaLnBrk="1" hangingPunct="1"/>
            <a:endParaRPr lang="en-JM" sz="1400" smtClean="0"/>
          </a:p>
        </p:txBody>
      </p:sp>
      <p:sp>
        <p:nvSpPr>
          <p:cNvPr id="8198" name="Text Placeholder 5"/>
          <p:cNvSpPr>
            <a:spLocks noGrp="1"/>
          </p:cNvSpPr>
          <p:nvPr>
            <p:ph type="body" sz="quarter" idx="19"/>
          </p:nvPr>
        </p:nvSpPr>
        <p:spPr>
          <a:xfrm>
            <a:off x="2286000" y="1398588"/>
            <a:ext cx="1905000" cy="307975"/>
          </a:xfrm>
        </p:spPr>
        <p:txBody>
          <a:bodyPr/>
          <a:lstStyle/>
          <a:p>
            <a:pPr algn="r" eaLnBrk="1" hangingPunct="1"/>
            <a:r>
              <a:rPr lang="en-JM" smtClean="0"/>
              <a:t>CHI SIAMO</a:t>
            </a:r>
          </a:p>
        </p:txBody>
      </p:sp>
      <p:sp>
        <p:nvSpPr>
          <p:cNvPr id="8199" name="Text Placeholder 6"/>
          <p:cNvSpPr>
            <a:spLocks noGrp="1"/>
          </p:cNvSpPr>
          <p:nvPr>
            <p:ph type="body" sz="quarter" idx="20"/>
          </p:nvPr>
        </p:nvSpPr>
        <p:spPr>
          <a:xfrm>
            <a:off x="4492625" y="1398588"/>
            <a:ext cx="1905000" cy="307975"/>
          </a:xfrm>
        </p:spPr>
        <p:txBody>
          <a:bodyPr/>
          <a:lstStyle/>
          <a:p>
            <a:pPr eaLnBrk="1" hangingPunct="1"/>
            <a:r>
              <a:rPr lang="en-JM" smtClean="0"/>
              <a:t>COSA FACCIAMO</a:t>
            </a:r>
          </a:p>
        </p:txBody>
      </p:sp>
      <p:sp>
        <p:nvSpPr>
          <p:cNvPr id="8200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286000" y="3224213"/>
            <a:ext cx="1905000" cy="307975"/>
          </a:xfrm>
        </p:spPr>
        <p:txBody>
          <a:bodyPr/>
          <a:lstStyle/>
          <a:p>
            <a:pPr algn="r" eaLnBrk="1" hangingPunct="1"/>
            <a:r>
              <a:rPr lang="en-JM" smtClean="0"/>
              <a:t>COSA OFFRIAMO</a:t>
            </a:r>
          </a:p>
        </p:txBody>
      </p:sp>
      <p:sp>
        <p:nvSpPr>
          <p:cNvPr id="8201" name="Text Placeholder 8"/>
          <p:cNvSpPr>
            <a:spLocks noGrp="1"/>
          </p:cNvSpPr>
          <p:nvPr>
            <p:ph type="body" sz="quarter" idx="22"/>
          </p:nvPr>
        </p:nvSpPr>
        <p:spPr>
          <a:xfrm>
            <a:off x="4492625" y="3224213"/>
            <a:ext cx="1905000" cy="307975"/>
          </a:xfrm>
        </p:spPr>
        <p:txBody>
          <a:bodyPr/>
          <a:lstStyle/>
          <a:p>
            <a:pPr eaLnBrk="1" hangingPunct="1"/>
            <a:r>
              <a:rPr lang="en-JM" smtClean="0"/>
              <a:t>COSA CERCHIAMO</a:t>
            </a:r>
          </a:p>
        </p:txBody>
      </p:sp>
      <p:sp>
        <p:nvSpPr>
          <p:cNvPr id="8202" name="Title 13"/>
          <p:cNvSpPr>
            <a:spLocks noGrp="1"/>
          </p:cNvSpPr>
          <p:nvPr>
            <p:ph type="title"/>
          </p:nvPr>
        </p:nvSpPr>
        <p:spPr>
          <a:xfrm>
            <a:off x="2362200" y="514350"/>
            <a:ext cx="4359275" cy="539750"/>
          </a:xfrm>
        </p:spPr>
        <p:txBody>
          <a:bodyPr/>
          <a:lstStyle/>
          <a:p>
            <a:pPr eaLnBrk="1" hangingPunct="1"/>
            <a:r>
              <a:rPr lang="en-JM" i="1" dirty="0" smtClean="0">
                <a:solidFill>
                  <a:srgbClr val="FF0000"/>
                </a:solidFill>
              </a:rPr>
              <a:t>Nome </a:t>
            </a:r>
            <a:r>
              <a:rPr lang="en-JM" i="1" dirty="0" err="1" smtClean="0">
                <a:solidFill>
                  <a:srgbClr val="FF0000"/>
                </a:solidFill>
              </a:rPr>
              <a:t>azienda</a:t>
            </a:r>
            <a:r>
              <a:rPr lang="en-JM" i="1" dirty="0" smtClean="0">
                <a:solidFill>
                  <a:srgbClr val="FF0000"/>
                </a:solidFill>
              </a:rPr>
              <a:t> </a:t>
            </a:r>
            <a:r>
              <a:rPr lang="en-JM" dirty="0" smtClean="0"/>
              <a:t>in 4 slide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304800" y="285750"/>
            <a:ext cx="2514600" cy="3048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JM" sz="1000" dirty="0" smtClean="0"/>
              <a:t>{ </a:t>
            </a:r>
            <a:r>
              <a:rPr lang="en-JM" sz="1000" dirty="0" err="1" smtClean="0"/>
              <a:t>Presenta</a:t>
            </a:r>
            <a:r>
              <a:rPr lang="en-JM" sz="1000" dirty="0" smtClean="0"/>
              <a:t> la </a:t>
            </a:r>
            <a:r>
              <a:rPr lang="en-JM" sz="1000" dirty="0" err="1" smtClean="0"/>
              <a:t>Tua</a:t>
            </a:r>
            <a:r>
              <a:rPr lang="en-JM" sz="1000" dirty="0" smtClean="0"/>
              <a:t> </a:t>
            </a:r>
            <a:r>
              <a:rPr lang="en-JM" sz="1000" dirty="0" err="1" smtClean="0"/>
              <a:t>Azienda</a:t>
            </a:r>
            <a:r>
              <a:rPr lang="en-JM" sz="1000" dirty="0" smtClean="0"/>
              <a:t>, </a:t>
            </a:r>
            <a:r>
              <a:rPr lang="en-JM" sz="1000" dirty="0" err="1" smtClean="0"/>
              <a:t>luogo</a:t>
            </a:r>
            <a:r>
              <a:rPr lang="en-JM" sz="1000" dirty="0" smtClean="0"/>
              <a:t> e data}</a:t>
            </a:r>
            <a:endParaRPr lang="en-JM" sz="1000" dirty="0"/>
          </a:p>
        </p:txBody>
      </p:sp>
      <p:pic>
        <p:nvPicPr>
          <p:cNvPr id="8204" name="Picture 19" descr="C:\Users\adrienne.reynolds\Desktop\NEWBLOCKS\PPTX- with animation\png icons\Red\comment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43025" y="1273175"/>
            <a:ext cx="4953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5" name="Picture 28" descr="C:\Users\adrienne.reynolds\Desktop\NEWBLOCKS\PPTX- with animation\png icons\Red\shoppin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28738" y="3065463"/>
            <a:ext cx="509587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6" name="Picture 27" descr="C:\Users\adrienne.reynolds\Desktop\NEWBLOCKS\PPTX- with animation\png icons\Red\plus-sig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2163" y="1282700"/>
            <a:ext cx="511175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7" name="Picture 21" descr="C:\Users\adrienne.reynolds\Desktop\NEWBLOCKS\PPTX- with animation\png icons\Red\magnify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42163" y="3124200"/>
            <a:ext cx="511175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olo 11"/>
          <p:cNvSpPr>
            <a:spLocks noGrp="1"/>
          </p:cNvSpPr>
          <p:nvPr>
            <p:ph type="title"/>
          </p:nvPr>
        </p:nvSpPr>
        <p:spPr>
          <a:xfrm>
            <a:off x="1524000" y="514350"/>
            <a:ext cx="5197475" cy="539750"/>
          </a:xfrm>
        </p:spPr>
        <p:txBody>
          <a:bodyPr/>
          <a:lstStyle/>
          <a:p>
            <a:pPr eaLnBrk="1" hangingPunct="1"/>
            <a:r>
              <a:rPr lang="it-IT" smtClean="0"/>
              <a:t>Chi Siamo</a:t>
            </a:r>
          </a:p>
        </p:txBody>
      </p:sp>
      <p:pic>
        <p:nvPicPr>
          <p:cNvPr id="9219" name="Picture 19" descr="C:\Users\adrienne.reynolds\Desktop\NEWBLOCKS\PPTX- with animation\png icons\Red\comment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038350"/>
            <a:ext cx="1171575" cy="116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1143000" y="209550"/>
            <a:ext cx="6477000" cy="3048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JM" dirty="0" smtClean="0"/>
              <a:t>{ </a:t>
            </a:r>
            <a:r>
              <a:rPr lang="en-JM" dirty="0" err="1" smtClean="0"/>
              <a:t>Presenta</a:t>
            </a:r>
            <a:r>
              <a:rPr lang="en-JM" dirty="0" smtClean="0"/>
              <a:t> la </a:t>
            </a:r>
            <a:r>
              <a:rPr lang="en-JM" dirty="0" err="1" smtClean="0"/>
              <a:t>Tua</a:t>
            </a:r>
            <a:r>
              <a:rPr lang="en-JM" dirty="0" smtClean="0"/>
              <a:t> </a:t>
            </a:r>
            <a:r>
              <a:rPr lang="en-JM" dirty="0" err="1" smtClean="0"/>
              <a:t>Azienda</a:t>
            </a:r>
            <a:r>
              <a:rPr lang="en-JM" dirty="0" smtClean="0"/>
              <a:t>, </a:t>
            </a:r>
            <a:r>
              <a:rPr lang="en-JM" dirty="0" err="1" smtClean="0"/>
              <a:t>luogo</a:t>
            </a:r>
            <a:r>
              <a:rPr lang="en-JM" dirty="0" smtClean="0"/>
              <a:t> e data}</a:t>
            </a:r>
            <a:endParaRPr lang="en-JM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olo 11"/>
          <p:cNvSpPr>
            <a:spLocks noGrp="1"/>
          </p:cNvSpPr>
          <p:nvPr>
            <p:ph type="title"/>
          </p:nvPr>
        </p:nvSpPr>
        <p:spPr>
          <a:xfrm>
            <a:off x="1524000" y="514350"/>
            <a:ext cx="5197475" cy="539750"/>
          </a:xfrm>
        </p:spPr>
        <p:txBody>
          <a:bodyPr/>
          <a:lstStyle/>
          <a:p>
            <a:pPr eaLnBrk="1" hangingPunct="1"/>
            <a:r>
              <a:rPr lang="it-IT" smtClean="0"/>
              <a:t>Cosa facciamo</a:t>
            </a:r>
          </a:p>
        </p:txBody>
      </p:sp>
      <p:pic>
        <p:nvPicPr>
          <p:cNvPr id="10243" name="Picture 27" descr="C:\Users\adrienne.reynolds\Desktop\NEWBLOCKS\PPTX- with animation\png icons\Red\plus-sig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038350"/>
            <a:ext cx="1095375" cy="109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1143000" y="209550"/>
            <a:ext cx="6477000" cy="3048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JM" dirty="0" smtClean="0"/>
              <a:t>{ </a:t>
            </a:r>
            <a:r>
              <a:rPr lang="en-JM" dirty="0" err="1" smtClean="0"/>
              <a:t>Presenta</a:t>
            </a:r>
            <a:r>
              <a:rPr lang="en-JM" dirty="0" smtClean="0"/>
              <a:t> la </a:t>
            </a:r>
            <a:r>
              <a:rPr lang="en-JM" dirty="0" err="1" smtClean="0"/>
              <a:t>Tua</a:t>
            </a:r>
            <a:r>
              <a:rPr lang="en-JM" dirty="0" smtClean="0"/>
              <a:t> </a:t>
            </a:r>
            <a:r>
              <a:rPr lang="en-JM" dirty="0" err="1" smtClean="0"/>
              <a:t>Azienda</a:t>
            </a:r>
            <a:r>
              <a:rPr lang="en-JM" dirty="0" smtClean="0"/>
              <a:t>, </a:t>
            </a:r>
            <a:r>
              <a:rPr lang="en-JM" dirty="0" err="1" smtClean="0"/>
              <a:t>luogo</a:t>
            </a:r>
            <a:r>
              <a:rPr lang="en-JM" dirty="0" smtClean="0"/>
              <a:t> e data}</a:t>
            </a:r>
            <a:endParaRPr lang="en-JM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olo 11"/>
          <p:cNvSpPr>
            <a:spLocks noGrp="1"/>
          </p:cNvSpPr>
          <p:nvPr>
            <p:ph type="title"/>
          </p:nvPr>
        </p:nvSpPr>
        <p:spPr>
          <a:xfrm>
            <a:off x="1524000" y="514350"/>
            <a:ext cx="5197475" cy="539750"/>
          </a:xfrm>
        </p:spPr>
        <p:txBody>
          <a:bodyPr/>
          <a:lstStyle/>
          <a:p>
            <a:pPr eaLnBrk="1" hangingPunct="1"/>
            <a:r>
              <a:rPr lang="it-IT" smtClean="0"/>
              <a:t>Cosa offriamo</a:t>
            </a:r>
          </a:p>
        </p:txBody>
      </p:sp>
      <p:pic>
        <p:nvPicPr>
          <p:cNvPr id="11267" name="Picture 28" descr="C:\Users\adrienne.reynolds\Desktop\NEWBLOCKS\PPTX- with animation\png icons\Red\shoppi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962150"/>
            <a:ext cx="1109663" cy="1109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1143000" y="209550"/>
            <a:ext cx="6477000" cy="3048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JM" dirty="0" smtClean="0"/>
              <a:t>{ </a:t>
            </a:r>
            <a:r>
              <a:rPr lang="en-JM" dirty="0" err="1" smtClean="0"/>
              <a:t>Presenta</a:t>
            </a:r>
            <a:r>
              <a:rPr lang="en-JM" dirty="0" smtClean="0"/>
              <a:t> la </a:t>
            </a:r>
            <a:r>
              <a:rPr lang="en-JM" dirty="0" err="1" smtClean="0"/>
              <a:t>Tua</a:t>
            </a:r>
            <a:r>
              <a:rPr lang="en-JM" dirty="0" smtClean="0"/>
              <a:t> </a:t>
            </a:r>
            <a:r>
              <a:rPr lang="en-JM" dirty="0" err="1" smtClean="0"/>
              <a:t>Azienda</a:t>
            </a:r>
            <a:r>
              <a:rPr lang="en-JM" dirty="0" smtClean="0"/>
              <a:t>, </a:t>
            </a:r>
            <a:r>
              <a:rPr lang="en-JM" dirty="0" err="1" smtClean="0"/>
              <a:t>luogo</a:t>
            </a:r>
            <a:r>
              <a:rPr lang="en-JM" dirty="0" smtClean="0"/>
              <a:t> e data}</a:t>
            </a:r>
            <a:endParaRPr lang="en-JM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olo 11"/>
          <p:cNvSpPr>
            <a:spLocks noGrp="1"/>
          </p:cNvSpPr>
          <p:nvPr>
            <p:ph type="title"/>
          </p:nvPr>
        </p:nvSpPr>
        <p:spPr>
          <a:xfrm>
            <a:off x="1524000" y="514350"/>
            <a:ext cx="5197475" cy="539750"/>
          </a:xfrm>
        </p:spPr>
        <p:txBody>
          <a:bodyPr/>
          <a:lstStyle/>
          <a:p>
            <a:pPr eaLnBrk="1" hangingPunct="1"/>
            <a:r>
              <a:rPr lang="it-IT" smtClean="0"/>
              <a:t>Cosa Cerchiamo</a:t>
            </a:r>
          </a:p>
        </p:txBody>
      </p:sp>
      <p:pic>
        <p:nvPicPr>
          <p:cNvPr id="12291" name="Picture 21" descr="C:\Users\adrienne.reynolds\Desktop\NEWBLOCKS\PPTX- with animation\png icons\Red\magnif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038350"/>
            <a:ext cx="9334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1143000" y="209550"/>
            <a:ext cx="6477000" cy="3048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JM" dirty="0" smtClean="0"/>
              <a:t>{ </a:t>
            </a:r>
            <a:r>
              <a:rPr lang="en-JM" dirty="0" err="1" smtClean="0"/>
              <a:t>Presenta</a:t>
            </a:r>
            <a:r>
              <a:rPr lang="en-JM" dirty="0" smtClean="0"/>
              <a:t> la </a:t>
            </a:r>
            <a:r>
              <a:rPr lang="en-JM" dirty="0" err="1" smtClean="0"/>
              <a:t>Tua</a:t>
            </a:r>
            <a:r>
              <a:rPr lang="en-JM" dirty="0" smtClean="0"/>
              <a:t> </a:t>
            </a:r>
            <a:r>
              <a:rPr lang="en-JM" dirty="0" err="1" smtClean="0"/>
              <a:t>Azienda</a:t>
            </a:r>
            <a:r>
              <a:rPr lang="en-JM" dirty="0" smtClean="0"/>
              <a:t>, </a:t>
            </a:r>
            <a:r>
              <a:rPr lang="en-JM" dirty="0" err="1" smtClean="0"/>
              <a:t>luogo</a:t>
            </a:r>
            <a:r>
              <a:rPr lang="en-JM" dirty="0" smtClean="0"/>
              <a:t> e data}</a:t>
            </a:r>
            <a:endParaRPr lang="en-JM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5181600" y="2014538"/>
            <a:ext cx="2971800" cy="835025"/>
          </a:xfrm>
          <a:solidFill>
            <a:schemeClr val="accent1">
              <a:lumMod val="75000"/>
            </a:schemeClr>
          </a:solidFill>
          <a:ln>
            <a:noFill/>
          </a:ln>
        </p:spPr>
        <p:txBody>
          <a:bodyPr anchor="ctr"/>
          <a:lstStyle/>
          <a:p>
            <a:pPr eaLnBrk="1" hangingPunct="1">
              <a:defRPr/>
            </a:pPr>
            <a:r>
              <a:rPr lang="en-JM" smtClean="0">
                <a:ea typeface="Open Sans Extrabold" pitchFamily="34" charset="0"/>
                <a:cs typeface="Open Sans Extrabold" pitchFamily="34" charset="0"/>
              </a:rPr>
              <a:t>INDIRIZZO AZIENDA</a:t>
            </a:r>
          </a:p>
        </p:txBody>
      </p:sp>
      <p:sp>
        <p:nvSpPr>
          <p:cNvPr id="13315" name="Text Placeholder 3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pPr eaLnBrk="1" hangingPunct="1"/>
            <a:r>
              <a:rPr lang="en-JM" smtClean="0">
                <a:solidFill>
                  <a:srgbClr val="10253F"/>
                </a:solidFill>
                <a:ea typeface="Open Sans" pitchFamily="34" charset="0"/>
                <a:cs typeface="Open Sans" pitchFamily="34" charset="0"/>
              </a:rPr>
              <a:t>......................................................................................................................................................................</a:t>
            </a:r>
            <a:endParaRPr lang="en-JM" smtClean="0">
              <a:solidFill>
                <a:srgbClr val="10253F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57"/>
          </p:nvPr>
        </p:nvSpPr>
        <p:spPr>
          <a:xfrm>
            <a:off x="5181600" y="3032125"/>
            <a:ext cx="2044700" cy="301625"/>
          </a:xfrm>
          <a:solidFill>
            <a:schemeClr val="accent1">
              <a:lumMod val="75000"/>
            </a:schemeClr>
          </a:solidFill>
          <a:ln>
            <a:noFill/>
          </a:ln>
        </p:spPr>
        <p:txBody>
          <a:bodyPr rtlCol="0" anchor="ctr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JM" dirty="0" smtClean="0">
                <a:ea typeface="Open Sans Extrabold" pitchFamily="34" charset="0"/>
                <a:cs typeface="Open Sans Extrabold" pitchFamily="34" charset="0"/>
              </a:rPr>
              <a:t>SITO WEB</a:t>
            </a:r>
            <a:endParaRPr lang="en-JM" dirty="0">
              <a:ea typeface="Open Sans Extrabold" pitchFamily="34" charset="0"/>
              <a:cs typeface="Open Sans Extrabold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58"/>
          </p:nvPr>
        </p:nvSpPr>
        <p:spPr>
          <a:xfrm>
            <a:off x="5181600" y="3489325"/>
            <a:ext cx="2044700" cy="301625"/>
          </a:xfrm>
          <a:solidFill>
            <a:schemeClr val="accent1">
              <a:lumMod val="75000"/>
            </a:schemeClr>
          </a:solidFill>
          <a:ln>
            <a:noFill/>
          </a:ln>
        </p:spPr>
        <p:txBody>
          <a:bodyPr rtlCol="0" anchor="ctr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JM" dirty="0" smtClean="0">
                <a:ea typeface="Open Sans Extrabold" pitchFamily="34" charset="0"/>
                <a:cs typeface="Open Sans Extrabold" pitchFamily="34" charset="0"/>
              </a:rPr>
              <a:t>TELEFONO / FAX</a:t>
            </a:r>
            <a:endParaRPr lang="en-JM" dirty="0">
              <a:ea typeface="Open Sans Extrabold" pitchFamily="34" charset="0"/>
              <a:cs typeface="Open Sans Extrabold" pitchFamily="34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59"/>
          </p:nvPr>
        </p:nvSpPr>
        <p:spPr>
          <a:xfrm>
            <a:off x="5181600" y="3943350"/>
            <a:ext cx="2044700" cy="301625"/>
          </a:xfrm>
          <a:solidFill>
            <a:schemeClr val="accent1">
              <a:lumMod val="75000"/>
            </a:schemeClr>
          </a:solidFill>
          <a:ln>
            <a:noFill/>
          </a:ln>
        </p:spPr>
        <p:txBody>
          <a:bodyPr rtlCol="0" anchor="ctr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JM" dirty="0" smtClean="0">
                <a:ea typeface="Open Sans Extrabold" pitchFamily="34" charset="0"/>
                <a:cs typeface="Open Sans Extrabold" pitchFamily="34" charset="0"/>
              </a:rPr>
              <a:t>TWITTER / FACEBOOK</a:t>
            </a:r>
            <a:endParaRPr lang="en-JM" dirty="0">
              <a:ea typeface="Open Sans Extrabold" pitchFamily="34" charset="0"/>
              <a:cs typeface="Open Sans Extrabold" pitchFamily="34" charset="0"/>
            </a:endParaRPr>
          </a:p>
        </p:txBody>
      </p:sp>
      <p:sp>
        <p:nvSpPr>
          <p:cNvPr id="13319" name="Title 7"/>
          <p:cNvSpPr>
            <a:spLocks noGrp="1"/>
          </p:cNvSpPr>
          <p:nvPr>
            <p:ph type="title"/>
          </p:nvPr>
        </p:nvSpPr>
        <p:spPr>
          <a:xfrm>
            <a:off x="2362200" y="514350"/>
            <a:ext cx="4359275" cy="539750"/>
          </a:xfrm>
        </p:spPr>
        <p:txBody>
          <a:bodyPr/>
          <a:lstStyle/>
          <a:p>
            <a:pPr eaLnBrk="1" hangingPunct="1"/>
            <a:r>
              <a:rPr lang="en-JM" smtClean="0"/>
              <a:t>Contatti</a:t>
            </a:r>
          </a:p>
        </p:txBody>
      </p:sp>
      <p:sp>
        <p:nvSpPr>
          <p:cNvPr id="13320" name="Picture Placeholder 1"/>
          <p:cNvSpPr>
            <a:spLocks noGrp="1" noTextEdit="1"/>
          </p:cNvSpPr>
          <p:nvPr>
            <p:ph type="pic" sz="quarter" idx="14"/>
          </p:nvPr>
        </p:nvSpPr>
        <p:spPr>
          <a:xfrm>
            <a:off x="538163" y="2014538"/>
            <a:ext cx="4338637" cy="2514600"/>
          </a:xfrm>
          <a:ln w="9525"/>
        </p:spPr>
      </p:sp>
      <p:sp>
        <p:nvSpPr>
          <p:cNvPr id="13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1143000" y="209550"/>
            <a:ext cx="6477000" cy="3048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JM" dirty="0" smtClean="0"/>
              <a:t>{ </a:t>
            </a:r>
            <a:r>
              <a:rPr lang="en-JM" dirty="0" err="1" smtClean="0"/>
              <a:t>Presenta</a:t>
            </a:r>
            <a:r>
              <a:rPr lang="en-JM" dirty="0" smtClean="0"/>
              <a:t> la </a:t>
            </a:r>
            <a:r>
              <a:rPr lang="en-JM" dirty="0" err="1" smtClean="0"/>
              <a:t>Tua</a:t>
            </a:r>
            <a:r>
              <a:rPr lang="en-JM" dirty="0" smtClean="0"/>
              <a:t> </a:t>
            </a:r>
            <a:r>
              <a:rPr lang="en-JM" dirty="0" err="1" smtClean="0"/>
              <a:t>Azienda</a:t>
            </a:r>
            <a:r>
              <a:rPr lang="en-JM" dirty="0" smtClean="0"/>
              <a:t>, </a:t>
            </a:r>
            <a:r>
              <a:rPr lang="en-JM" dirty="0" err="1" smtClean="0"/>
              <a:t>luogo</a:t>
            </a:r>
            <a:r>
              <a:rPr lang="en-JM" dirty="0" smtClean="0"/>
              <a:t> e data}</a:t>
            </a:r>
            <a:endParaRPr lang="en-JM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28007</TotalTime>
  <Words>209</Words>
  <Application>Microsoft Office PowerPoint</Application>
  <PresentationFormat>Presentazione su schermo (16:9)</PresentationFormat>
  <Paragraphs>45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Office Theme</vt:lpstr>
      <vt:lpstr>Presenta la Tua Azienda: linee guida per una presentazione efficace</vt:lpstr>
      <vt:lpstr>Presenta la Tua Azienda Nome Azienda</vt:lpstr>
      <vt:lpstr>Nome azienda in 4 slide</vt:lpstr>
      <vt:lpstr>Chi Siamo</vt:lpstr>
      <vt:lpstr>Cosa facciamo</vt:lpstr>
      <vt:lpstr>Cosa offriamo</vt:lpstr>
      <vt:lpstr>Cosa Cerchiamo</vt:lpstr>
      <vt:lpstr>Contatti</vt:lpstr>
    </vt:vector>
  </TitlesOfParts>
  <Company>LIME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adrienne.reynolds</dc:creator>
  <cp:lastModifiedBy> </cp:lastModifiedBy>
  <cp:revision>142</cp:revision>
  <dcterms:created xsi:type="dcterms:W3CDTF">2012-09-02T21:17:05Z</dcterms:created>
  <dcterms:modified xsi:type="dcterms:W3CDTF">2013-05-03T07:40:39Z</dcterms:modified>
</cp:coreProperties>
</file>